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319" r:id="rId38"/>
    <p:sldId id="334" r:id="rId39"/>
    <p:sldId id="333"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20" d="100"/>
          <a:sy n="120" d="100"/>
        </p:scale>
        <p:origin x="830" y="9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Caleb Pillay" userId="c9de6f30334c2d36" providerId="LiveId" clId="{F007E0E2-1AC0-43D4-A8C5-0D3FE5B8378C}"/>
    <pc:docChg chg="undo custSel addSld delSld modSld">
      <pc:chgData name="Caleb Pillay" userId="c9de6f30334c2d36" providerId="LiveId" clId="{F007E0E2-1AC0-43D4-A8C5-0D3FE5B8378C}" dt="2023-01-16T21:58:42.831" v="9352" actId="20577"/>
      <pc:docMkLst>
        <pc:docMk/>
      </pc:docMkLst>
      <pc:sldChg chg="modSp mod">
        <pc:chgData name="Caleb Pillay" userId="c9de6f30334c2d36" providerId="LiveId" clId="{F007E0E2-1AC0-43D4-A8C5-0D3FE5B8378C}" dt="2023-01-13T09:51:22.260" v="1949" actId="20577"/>
        <pc:sldMkLst>
          <pc:docMk/>
          <pc:sldMk cId="1553432724" sldId="262"/>
        </pc:sldMkLst>
        <pc:spChg chg="mod">
          <ac:chgData name="Caleb Pillay" userId="c9de6f30334c2d36" providerId="LiveId" clId="{F007E0E2-1AC0-43D4-A8C5-0D3FE5B8378C}" dt="2023-01-13T09:51:22.260" v="1949" actId="20577"/>
          <ac:spMkLst>
            <pc:docMk/>
            <pc:sldMk cId="1553432724" sldId="262"/>
            <ac:spMk id="7" creationId="{0BFEC426-B615-E549-83E5-140FD588BC64}"/>
          </ac:spMkLst>
        </pc:spChg>
      </pc:sldChg>
      <pc:sldChg chg="modSp mod">
        <pc:chgData name="Caleb Pillay" userId="c9de6f30334c2d36" providerId="LiveId" clId="{F007E0E2-1AC0-43D4-A8C5-0D3FE5B8378C}" dt="2023-01-13T10:31:31.114" v="2753" actId="20577"/>
        <pc:sldMkLst>
          <pc:docMk/>
          <pc:sldMk cId="3288665831" sldId="263"/>
        </pc:sldMkLst>
        <pc:spChg chg="mod">
          <ac:chgData name="Caleb Pillay" userId="c9de6f30334c2d36" providerId="LiveId" clId="{F007E0E2-1AC0-43D4-A8C5-0D3FE5B8378C}" dt="2023-01-13T10:31:31.114" v="2753" actId="20577"/>
          <ac:spMkLst>
            <pc:docMk/>
            <pc:sldMk cId="3288665831" sldId="263"/>
            <ac:spMk id="5" creationId="{1B07C49E-AFFC-EC46-8930-E4D428F5F943}"/>
          </ac:spMkLst>
        </pc:spChg>
      </pc:sldChg>
      <pc:sldChg chg="addSp modSp mod">
        <pc:chgData name="Caleb Pillay" userId="c9de6f30334c2d36" providerId="LiveId" clId="{F007E0E2-1AC0-43D4-A8C5-0D3FE5B8378C}" dt="2023-01-16T21:50:32.576" v="9095" actId="20577"/>
        <pc:sldMkLst>
          <pc:docMk/>
          <pc:sldMk cId="2987552906" sldId="264"/>
        </pc:sldMkLst>
        <pc:spChg chg="mod">
          <ac:chgData name="Caleb Pillay" userId="c9de6f30334c2d36" providerId="LiveId" clId="{F007E0E2-1AC0-43D4-A8C5-0D3FE5B8378C}" dt="2023-01-16T21:50:32.576" v="9095" actId="20577"/>
          <ac:spMkLst>
            <pc:docMk/>
            <pc:sldMk cId="2987552906" sldId="264"/>
            <ac:spMk id="5" creationId="{1B07C49E-AFFC-EC46-8930-E4D428F5F943}"/>
          </ac:spMkLst>
        </pc:spChg>
        <pc:picChg chg="add mod">
          <ac:chgData name="Caleb Pillay" userId="c9de6f30334c2d36" providerId="LiveId" clId="{F007E0E2-1AC0-43D4-A8C5-0D3FE5B8378C}" dt="2023-01-13T10:14:45.618" v="2182" actId="1076"/>
          <ac:picMkLst>
            <pc:docMk/>
            <pc:sldMk cId="2987552906" sldId="264"/>
            <ac:picMk id="3" creationId="{D72D01E6-43AA-C277-27C7-128C801056AC}"/>
          </ac:picMkLst>
        </pc:picChg>
        <pc:picChg chg="add mod">
          <ac:chgData name="Caleb Pillay" userId="c9de6f30334c2d36" providerId="LiveId" clId="{F007E0E2-1AC0-43D4-A8C5-0D3FE5B8378C}" dt="2023-01-13T10:14:50.034" v="2183" actId="1076"/>
          <ac:picMkLst>
            <pc:docMk/>
            <pc:sldMk cId="2987552906" sldId="264"/>
            <ac:picMk id="7" creationId="{405D5AB6-D369-D6C9-AF0C-B21BB61110F8}"/>
          </ac:picMkLst>
        </pc:picChg>
      </pc:sldChg>
      <pc:sldChg chg="modSp mod">
        <pc:chgData name="Caleb Pillay" userId="c9de6f30334c2d36" providerId="LiveId" clId="{F007E0E2-1AC0-43D4-A8C5-0D3FE5B8378C}" dt="2023-01-16T21:51:09.275" v="9104" actId="2711"/>
        <pc:sldMkLst>
          <pc:docMk/>
          <pc:sldMk cId="1578726356" sldId="265"/>
        </pc:sldMkLst>
        <pc:spChg chg="mod">
          <ac:chgData name="Caleb Pillay" userId="c9de6f30334c2d36" providerId="LiveId" clId="{F007E0E2-1AC0-43D4-A8C5-0D3FE5B8378C}" dt="2023-01-16T21:51:09.275" v="9104" actId="2711"/>
          <ac:spMkLst>
            <pc:docMk/>
            <pc:sldMk cId="1578726356" sldId="265"/>
            <ac:spMk id="5" creationId="{1B07C49E-AFFC-EC46-8930-E4D428F5F943}"/>
          </ac:spMkLst>
        </pc:spChg>
      </pc:sldChg>
      <pc:sldChg chg="addSp modSp mod">
        <pc:chgData name="Caleb Pillay" userId="c9de6f30334c2d36" providerId="LiveId" clId="{F007E0E2-1AC0-43D4-A8C5-0D3FE5B8378C}" dt="2023-01-16T21:50:40.642" v="9099" actId="20577"/>
        <pc:sldMkLst>
          <pc:docMk/>
          <pc:sldMk cId="779971636" sldId="266"/>
        </pc:sldMkLst>
        <pc:spChg chg="mod">
          <ac:chgData name="Caleb Pillay" userId="c9de6f30334c2d36" providerId="LiveId" clId="{F007E0E2-1AC0-43D4-A8C5-0D3FE5B8378C}" dt="2023-01-16T21:50:40.642" v="9099" actId="20577"/>
          <ac:spMkLst>
            <pc:docMk/>
            <pc:sldMk cId="779971636" sldId="266"/>
            <ac:spMk id="5" creationId="{1B07C49E-AFFC-EC46-8930-E4D428F5F943}"/>
          </ac:spMkLst>
        </pc:spChg>
        <pc:picChg chg="add mod">
          <ac:chgData name="Caleb Pillay" userId="c9de6f30334c2d36" providerId="LiveId" clId="{F007E0E2-1AC0-43D4-A8C5-0D3FE5B8378C}" dt="2023-01-13T10:28:14.377" v="2702" actId="14100"/>
          <ac:picMkLst>
            <pc:docMk/>
            <pc:sldMk cId="779971636" sldId="266"/>
            <ac:picMk id="6" creationId="{A515D98C-C5C7-8367-1889-1430B467ACBF}"/>
          </ac:picMkLst>
        </pc:picChg>
      </pc:sldChg>
      <pc:sldChg chg="addSp modSp mod">
        <pc:chgData name="Caleb Pillay" userId="c9de6f30334c2d36" providerId="LiveId" clId="{F007E0E2-1AC0-43D4-A8C5-0D3FE5B8378C}" dt="2023-01-15T08:24:13.305" v="4895" actId="20577"/>
        <pc:sldMkLst>
          <pc:docMk/>
          <pc:sldMk cId="3865605948" sldId="269"/>
        </pc:sldMkLst>
        <pc:spChg chg="mod">
          <ac:chgData name="Caleb Pillay" userId="c9de6f30334c2d36" providerId="LiveId" clId="{F007E0E2-1AC0-43D4-A8C5-0D3FE5B8378C}" dt="2023-01-15T08:24:13.305" v="4895" actId="20577"/>
          <ac:spMkLst>
            <pc:docMk/>
            <pc:sldMk cId="3865605948" sldId="269"/>
            <ac:spMk id="3" creationId="{373827F3-F386-AA4E-80ED-D86DEF8C158D}"/>
          </ac:spMkLst>
        </pc:spChg>
        <pc:picChg chg="add mod">
          <ac:chgData name="Caleb Pillay" userId="c9de6f30334c2d36" providerId="LiveId" clId="{F007E0E2-1AC0-43D4-A8C5-0D3FE5B8378C}" dt="2023-01-15T08:21:39.587" v="4741" actId="14100"/>
          <ac:picMkLst>
            <pc:docMk/>
            <pc:sldMk cId="3865605948" sldId="269"/>
            <ac:picMk id="6" creationId="{29E9165D-C06A-5C41-67EA-26C0F0BF6182}"/>
          </ac:picMkLst>
        </pc:picChg>
      </pc:sldChg>
      <pc:sldChg chg="addSp modSp mod">
        <pc:chgData name="Caleb Pillay" userId="c9de6f30334c2d36" providerId="LiveId" clId="{F007E0E2-1AC0-43D4-A8C5-0D3FE5B8378C}" dt="2023-01-16T21:53:37.279" v="9145" actId="20577"/>
        <pc:sldMkLst>
          <pc:docMk/>
          <pc:sldMk cId="2727850971" sldId="270"/>
        </pc:sldMkLst>
        <pc:spChg chg="mod">
          <ac:chgData name="Caleb Pillay" userId="c9de6f30334c2d36" providerId="LiveId" clId="{F007E0E2-1AC0-43D4-A8C5-0D3FE5B8378C}" dt="2023-01-16T21:53:37.279" v="9145" actId="20577"/>
          <ac:spMkLst>
            <pc:docMk/>
            <pc:sldMk cId="2727850971" sldId="270"/>
            <ac:spMk id="5" creationId="{1B07C49E-AFFC-EC46-8930-E4D428F5F943}"/>
          </ac:spMkLst>
        </pc:spChg>
        <pc:picChg chg="add mod">
          <ac:chgData name="Caleb Pillay" userId="c9de6f30334c2d36" providerId="LiveId" clId="{F007E0E2-1AC0-43D4-A8C5-0D3FE5B8378C}" dt="2023-01-15T09:45:09.697" v="5695" actId="1076"/>
          <ac:picMkLst>
            <pc:docMk/>
            <pc:sldMk cId="2727850971" sldId="270"/>
            <ac:picMk id="6" creationId="{BE849314-2049-6DC6-996A-9B840DF9A1DA}"/>
          </ac:picMkLst>
        </pc:picChg>
      </pc:sldChg>
      <pc:sldChg chg="modSp mod">
        <pc:chgData name="Caleb Pillay" userId="c9de6f30334c2d36" providerId="LiveId" clId="{F007E0E2-1AC0-43D4-A8C5-0D3FE5B8378C}" dt="2023-01-16T21:58:42.831" v="9352" actId="20577"/>
        <pc:sldMkLst>
          <pc:docMk/>
          <pc:sldMk cId="1630123617" sldId="274"/>
        </pc:sldMkLst>
        <pc:spChg chg="mod">
          <ac:chgData name="Caleb Pillay" userId="c9de6f30334c2d36" providerId="LiveId" clId="{F007E0E2-1AC0-43D4-A8C5-0D3FE5B8378C}" dt="2023-01-16T21:58:42.831" v="9352" actId="20577"/>
          <ac:spMkLst>
            <pc:docMk/>
            <pc:sldMk cId="1630123617" sldId="274"/>
            <ac:spMk id="5" creationId="{28684E62-A9F8-4E7A-AB01-78893062A1B4}"/>
          </ac:spMkLst>
        </pc:spChg>
      </pc:sldChg>
      <pc:sldChg chg="del">
        <pc:chgData name="Caleb Pillay" userId="c9de6f30334c2d36" providerId="LiveId" clId="{F007E0E2-1AC0-43D4-A8C5-0D3FE5B8378C}" dt="2023-01-16T20:55:13.781" v="9024" actId="2696"/>
        <pc:sldMkLst>
          <pc:docMk/>
          <pc:sldMk cId="3410008520" sldId="275"/>
        </pc:sldMkLst>
      </pc:sldChg>
      <pc:sldChg chg="modSp mod">
        <pc:chgData name="Caleb Pillay" userId="c9de6f30334c2d36" providerId="LiveId" clId="{F007E0E2-1AC0-43D4-A8C5-0D3FE5B8378C}" dt="2023-01-16T21:51:30.673" v="9109" actId="20577"/>
        <pc:sldMkLst>
          <pc:docMk/>
          <pc:sldMk cId="148114319" sldId="276"/>
        </pc:sldMkLst>
        <pc:spChg chg="mod">
          <ac:chgData name="Caleb Pillay" userId="c9de6f30334c2d36" providerId="LiveId" clId="{F007E0E2-1AC0-43D4-A8C5-0D3FE5B8378C}" dt="2023-01-16T21:51:30.673" v="9109" actId="20577"/>
          <ac:spMkLst>
            <pc:docMk/>
            <pc:sldMk cId="148114319" sldId="276"/>
            <ac:spMk id="5" creationId="{1B07C49E-AFFC-EC46-8930-E4D428F5F943}"/>
          </ac:spMkLst>
        </pc:spChg>
      </pc:sldChg>
      <pc:sldChg chg="addSp modSp mod">
        <pc:chgData name="Caleb Pillay" userId="c9de6f30334c2d36" providerId="LiveId" clId="{F007E0E2-1AC0-43D4-A8C5-0D3FE5B8378C}" dt="2023-01-16T21:58:31.909" v="9349" actId="20577"/>
        <pc:sldMkLst>
          <pc:docMk/>
          <pc:sldMk cId="2459446073" sldId="289"/>
        </pc:sldMkLst>
        <pc:spChg chg="mod">
          <ac:chgData name="Caleb Pillay" userId="c9de6f30334c2d36" providerId="LiveId" clId="{F007E0E2-1AC0-43D4-A8C5-0D3FE5B8378C}" dt="2023-01-16T21:58:31.909" v="9349" actId="20577"/>
          <ac:spMkLst>
            <pc:docMk/>
            <pc:sldMk cId="2459446073" sldId="289"/>
            <ac:spMk id="5" creationId="{1B07C49E-AFFC-EC46-8930-E4D428F5F943}"/>
          </ac:spMkLst>
        </pc:spChg>
        <pc:picChg chg="add mod">
          <ac:chgData name="Caleb Pillay" userId="c9de6f30334c2d36" providerId="LiveId" clId="{F007E0E2-1AC0-43D4-A8C5-0D3FE5B8378C}" dt="2023-01-16T14:28:16.485" v="7530" actId="14100"/>
          <ac:picMkLst>
            <pc:docMk/>
            <pc:sldMk cId="2459446073" sldId="289"/>
            <ac:picMk id="3" creationId="{36436380-2062-2F9B-2AD7-9B32E1C73081}"/>
          </ac:picMkLst>
        </pc:picChg>
        <pc:picChg chg="add mod">
          <ac:chgData name="Caleb Pillay" userId="c9de6f30334c2d36" providerId="LiveId" clId="{F007E0E2-1AC0-43D4-A8C5-0D3FE5B8378C}" dt="2023-01-16T19:32:31.128" v="8360" actId="14100"/>
          <ac:picMkLst>
            <pc:docMk/>
            <pc:sldMk cId="2459446073" sldId="289"/>
            <ac:picMk id="7" creationId="{C6E3796A-0EA5-80EF-E8EB-3C255641FFFF}"/>
          </ac:picMkLst>
        </pc:picChg>
      </pc:sldChg>
      <pc:sldChg chg="modSp mod">
        <pc:chgData name="Caleb Pillay" userId="c9de6f30334c2d36" providerId="LiveId" clId="{F007E0E2-1AC0-43D4-A8C5-0D3FE5B8378C}" dt="2023-01-16T21:52:16.756" v="9121" actId="20577"/>
        <pc:sldMkLst>
          <pc:docMk/>
          <pc:sldMk cId="1813711241" sldId="293"/>
        </pc:sldMkLst>
        <pc:spChg chg="mod">
          <ac:chgData name="Caleb Pillay" userId="c9de6f30334c2d36" providerId="LiveId" clId="{F007E0E2-1AC0-43D4-A8C5-0D3FE5B8378C}" dt="2023-01-16T21:52:16.756" v="9121" actId="20577"/>
          <ac:spMkLst>
            <pc:docMk/>
            <pc:sldMk cId="1813711241" sldId="293"/>
            <ac:spMk id="5" creationId="{1B07C49E-AFFC-EC46-8930-E4D428F5F943}"/>
          </ac:spMkLst>
        </pc:spChg>
      </pc:sldChg>
      <pc:sldChg chg="addSp delSp modSp del mod">
        <pc:chgData name="Caleb Pillay" userId="c9de6f30334c2d36" providerId="LiveId" clId="{F007E0E2-1AC0-43D4-A8C5-0D3FE5B8378C}" dt="2023-01-16T09:23:30.207" v="7419" actId="2696"/>
        <pc:sldMkLst>
          <pc:docMk/>
          <pc:sldMk cId="981671777" sldId="296"/>
        </pc:sldMkLst>
        <pc:spChg chg="mod">
          <ac:chgData name="Caleb Pillay" userId="c9de6f30334c2d36" providerId="LiveId" clId="{F007E0E2-1AC0-43D4-A8C5-0D3FE5B8378C}" dt="2023-01-15T17:57:41.262" v="6771" actId="20577"/>
          <ac:spMkLst>
            <pc:docMk/>
            <pc:sldMk cId="981671777" sldId="296"/>
            <ac:spMk id="2" creationId="{54176327-8CC4-4356-8BBB-DC4965CE9857}"/>
          </ac:spMkLst>
        </pc:spChg>
        <pc:spChg chg="del mod">
          <ac:chgData name="Caleb Pillay" userId="c9de6f30334c2d36" providerId="LiveId" clId="{F007E0E2-1AC0-43D4-A8C5-0D3FE5B8378C}" dt="2023-01-15T17:53:07.362" v="6722" actId="22"/>
          <ac:spMkLst>
            <pc:docMk/>
            <pc:sldMk cId="981671777" sldId="296"/>
            <ac:spMk id="5" creationId="{85D9F803-CDBC-C74C-AF1B-2B5937D1C241}"/>
          </ac:spMkLst>
        </pc:spChg>
        <pc:spChg chg="add mod">
          <ac:chgData name="Caleb Pillay" userId="c9de6f30334c2d36" providerId="LiveId" clId="{F007E0E2-1AC0-43D4-A8C5-0D3FE5B8378C}" dt="2023-01-15T17:58:59.857" v="6807" actId="20577"/>
          <ac:spMkLst>
            <pc:docMk/>
            <pc:sldMk cId="981671777" sldId="296"/>
            <ac:spMk id="15" creationId="{1D96BF91-AF4C-69C5-3153-96A049DE26D4}"/>
          </ac:spMkLst>
        </pc:spChg>
        <pc:spChg chg="add mod">
          <ac:chgData name="Caleb Pillay" userId="c9de6f30334c2d36" providerId="LiveId" clId="{F007E0E2-1AC0-43D4-A8C5-0D3FE5B8378C}" dt="2023-01-15T17:59:18.874" v="6811" actId="20577"/>
          <ac:spMkLst>
            <pc:docMk/>
            <pc:sldMk cId="981671777" sldId="296"/>
            <ac:spMk id="16" creationId="{EE19A08E-B083-D70E-9208-D85E77961B7D}"/>
          </ac:spMkLst>
        </pc:spChg>
        <pc:spChg chg="add mod">
          <ac:chgData name="Caleb Pillay" userId="c9de6f30334c2d36" providerId="LiveId" clId="{F007E0E2-1AC0-43D4-A8C5-0D3FE5B8378C}" dt="2023-01-15T17:59:35.890" v="6815" actId="20577"/>
          <ac:spMkLst>
            <pc:docMk/>
            <pc:sldMk cId="981671777" sldId="296"/>
            <ac:spMk id="17" creationId="{7E3BA141-F28E-EB6D-657A-C769F3609C23}"/>
          </ac:spMkLst>
        </pc:spChg>
        <pc:spChg chg="add mod">
          <ac:chgData name="Caleb Pillay" userId="c9de6f30334c2d36" providerId="LiveId" clId="{F007E0E2-1AC0-43D4-A8C5-0D3FE5B8378C}" dt="2023-01-16T08:52:26.804" v="7084" actId="113"/>
          <ac:spMkLst>
            <pc:docMk/>
            <pc:sldMk cId="981671777" sldId="296"/>
            <ac:spMk id="18" creationId="{DA7F5F18-B25C-07C1-DCC1-D47A504FB278}"/>
          </ac:spMkLst>
        </pc:spChg>
        <pc:picChg chg="add del mod ord">
          <ac:chgData name="Caleb Pillay" userId="c9de6f30334c2d36" providerId="LiveId" clId="{F007E0E2-1AC0-43D4-A8C5-0D3FE5B8378C}" dt="2023-01-15T17:54:57.006" v="6731" actId="478"/>
          <ac:picMkLst>
            <pc:docMk/>
            <pc:sldMk cId="981671777" sldId="296"/>
            <ac:picMk id="6" creationId="{DBABF5AF-00AF-92B6-3D1B-2DC95F634476}"/>
          </ac:picMkLst>
        </pc:picChg>
        <pc:picChg chg="add del mod">
          <ac:chgData name="Caleb Pillay" userId="c9de6f30334c2d36" providerId="LiveId" clId="{F007E0E2-1AC0-43D4-A8C5-0D3FE5B8378C}" dt="2023-01-15T17:54:56.334" v="6730" actId="478"/>
          <ac:picMkLst>
            <pc:docMk/>
            <pc:sldMk cId="981671777" sldId="296"/>
            <ac:picMk id="8" creationId="{E5FAAA59-9275-FA54-7AC6-A3090C25A95D}"/>
          </ac:picMkLst>
        </pc:picChg>
        <pc:picChg chg="add mod">
          <ac:chgData name="Caleb Pillay" userId="c9de6f30334c2d36" providerId="LiveId" clId="{F007E0E2-1AC0-43D4-A8C5-0D3FE5B8378C}" dt="2023-01-15T17:58:03.760" v="6779" actId="14861"/>
          <ac:picMkLst>
            <pc:docMk/>
            <pc:sldMk cId="981671777" sldId="296"/>
            <ac:picMk id="10" creationId="{DD16A707-EA79-6359-11B3-E96AFD10A36F}"/>
          </ac:picMkLst>
        </pc:picChg>
        <pc:picChg chg="add mod">
          <ac:chgData name="Caleb Pillay" userId="c9de6f30334c2d36" providerId="LiveId" clId="{F007E0E2-1AC0-43D4-A8C5-0D3FE5B8378C}" dt="2023-01-15T17:58:09.339" v="6785" actId="14861"/>
          <ac:picMkLst>
            <pc:docMk/>
            <pc:sldMk cId="981671777" sldId="296"/>
            <ac:picMk id="12" creationId="{2FCADFF0-24AF-5EF0-7EEF-8080D34EAF43}"/>
          </ac:picMkLst>
        </pc:picChg>
        <pc:picChg chg="add mod">
          <ac:chgData name="Caleb Pillay" userId="c9de6f30334c2d36" providerId="LiveId" clId="{F007E0E2-1AC0-43D4-A8C5-0D3FE5B8378C}" dt="2023-01-15T17:58:15.530" v="6796" actId="14861"/>
          <ac:picMkLst>
            <pc:docMk/>
            <pc:sldMk cId="981671777" sldId="296"/>
            <ac:picMk id="14" creationId="{19D91206-A4DB-43DB-C2DC-18E759398A69}"/>
          </ac:picMkLst>
        </pc:picChg>
      </pc:sldChg>
      <pc:sldChg chg="del">
        <pc:chgData name="Caleb Pillay" userId="c9de6f30334c2d36" providerId="LiveId" clId="{F007E0E2-1AC0-43D4-A8C5-0D3FE5B8378C}" dt="2023-01-16T20:45:34.275" v="9018" actId="2696"/>
        <pc:sldMkLst>
          <pc:docMk/>
          <pc:sldMk cId="280316088" sldId="299"/>
        </pc:sldMkLst>
      </pc:sldChg>
      <pc:sldChg chg="addSp modSp mod">
        <pc:chgData name="Caleb Pillay" userId="c9de6f30334c2d36" providerId="LiveId" clId="{F007E0E2-1AC0-43D4-A8C5-0D3FE5B8378C}" dt="2023-01-16T21:37:03.487" v="9049"/>
        <pc:sldMkLst>
          <pc:docMk/>
          <pc:sldMk cId="1385553969" sldId="302"/>
        </pc:sldMkLst>
        <pc:spChg chg="mod">
          <ac:chgData name="Caleb Pillay" userId="c9de6f30334c2d36" providerId="LiveId" clId="{F007E0E2-1AC0-43D4-A8C5-0D3FE5B8378C}" dt="2023-01-16T21:37:03.487" v="9049"/>
          <ac:spMkLst>
            <pc:docMk/>
            <pc:sldMk cId="1385553969" sldId="302"/>
            <ac:spMk id="3" creationId="{AB0AB2AC-B7E6-6849-9AE9-697369407F8F}"/>
          </ac:spMkLst>
        </pc:spChg>
        <pc:picChg chg="add mod">
          <ac:chgData name="Caleb Pillay" userId="c9de6f30334c2d36" providerId="LiveId" clId="{F007E0E2-1AC0-43D4-A8C5-0D3FE5B8378C}" dt="2023-01-13T10:03:01.855" v="1966" actId="14100"/>
          <ac:picMkLst>
            <pc:docMk/>
            <pc:sldMk cId="1385553969" sldId="302"/>
            <ac:picMk id="7" creationId="{8B01A5A5-1CFF-E01C-1EB0-7281C377631A}"/>
          </ac:picMkLst>
        </pc:picChg>
      </pc:sldChg>
      <pc:sldChg chg="modSp mod">
        <pc:chgData name="Caleb Pillay" userId="c9de6f30334c2d36" providerId="LiveId" clId="{F007E0E2-1AC0-43D4-A8C5-0D3FE5B8378C}" dt="2023-01-16T21:51:53.671" v="9113" actId="20577"/>
        <pc:sldMkLst>
          <pc:docMk/>
          <pc:sldMk cId="334532777" sldId="303"/>
        </pc:sldMkLst>
        <pc:spChg chg="mod">
          <ac:chgData name="Caleb Pillay" userId="c9de6f30334c2d36" providerId="LiveId" clId="{F007E0E2-1AC0-43D4-A8C5-0D3FE5B8378C}" dt="2023-01-16T21:51:53.671" v="9113" actId="20577"/>
          <ac:spMkLst>
            <pc:docMk/>
            <pc:sldMk cId="334532777" sldId="303"/>
            <ac:spMk id="5" creationId="{1B07C49E-AFFC-EC46-8930-E4D428F5F943}"/>
          </ac:spMkLst>
        </pc:spChg>
      </pc:sldChg>
      <pc:sldChg chg="addSp modSp mod">
        <pc:chgData name="Caleb Pillay" userId="c9de6f30334c2d36" providerId="LiveId" clId="{F007E0E2-1AC0-43D4-A8C5-0D3FE5B8378C}" dt="2023-01-16T21:53:11.344" v="9143" actId="20577"/>
        <pc:sldMkLst>
          <pc:docMk/>
          <pc:sldMk cId="3869789237" sldId="304"/>
        </pc:sldMkLst>
        <pc:spChg chg="mod">
          <ac:chgData name="Caleb Pillay" userId="c9de6f30334c2d36" providerId="LiveId" clId="{F007E0E2-1AC0-43D4-A8C5-0D3FE5B8378C}" dt="2023-01-16T21:53:11.344" v="9143" actId="20577"/>
          <ac:spMkLst>
            <pc:docMk/>
            <pc:sldMk cId="3869789237" sldId="304"/>
            <ac:spMk id="3" creationId="{373827F3-F386-AA4E-80ED-D86DEF8C158D}"/>
          </ac:spMkLst>
        </pc:spChg>
        <pc:picChg chg="add mod">
          <ac:chgData name="Caleb Pillay" userId="c9de6f30334c2d36" providerId="LiveId" clId="{F007E0E2-1AC0-43D4-A8C5-0D3FE5B8378C}" dt="2023-01-15T08:25:10.718" v="4901" actId="1076"/>
          <ac:picMkLst>
            <pc:docMk/>
            <pc:sldMk cId="3869789237" sldId="304"/>
            <ac:picMk id="6" creationId="{4D82ACB8-1B9B-635B-ACFA-C10A340D600A}"/>
          </ac:picMkLst>
        </pc:picChg>
      </pc:sldChg>
      <pc:sldChg chg="addSp modSp mod">
        <pc:chgData name="Caleb Pillay" userId="c9de6f30334c2d36" providerId="LiveId" clId="{F007E0E2-1AC0-43D4-A8C5-0D3FE5B8378C}" dt="2023-01-16T21:53:25.337" v="9144" actId="20577"/>
        <pc:sldMkLst>
          <pc:docMk/>
          <pc:sldMk cId="80090182" sldId="305"/>
        </pc:sldMkLst>
        <pc:spChg chg="mod">
          <ac:chgData name="Caleb Pillay" userId="c9de6f30334c2d36" providerId="LiveId" clId="{F007E0E2-1AC0-43D4-A8C5-0D3FE5B8378C}" dt="2023-01-16T21:53:25.337" v="9144" actId="20577"/>
          <ac:spMkLst>
            <pc:docMk/>
            <pc:sldMk cId="80090182" sldId="305"/>
            <ac:spMk id="3" creationId="{373827F3-F386-AA4E-80ED-D86DEF8C158D}"/>
          </ac:spMkLst>
        </pc:spChg>
        <pc:picChg chg="add mod">
          <ac:chgData name="Caleb Pillay" userId="c9de6f30334c2d36" providerId="LiveId" clId="{F007E0E2-1AC0-43D4-A8C5-0D3FE5B8378C}" dt="2023-01-15T08:34:10.308" v="4971" actId="14100"/>
          <ac:picMkLst>
            <pc:docMk/>
            <pc:sldMk cId="80090182" sldId="305"/>
            <ac:picMk id="6" creationId="{E9182047-8107-49DF-E727-A716C21ECCDB}"/>
          </ac:picMkLst>
        </pc:picChg>
      </pc:sldChg>
      <pc:sldChg chg="addSp modSp mod">
        <pc:chgData name="Caleb Pillay" userId="c9de6f30334c2d36" providerId="LiveId" clId="{F007E0E2-1AC0-43D4-A8C5-0D3FE5B8378C}" dt="2023-01-15T08:47:26.031" v="5285" actId="20577"/>
        <pc:sldMkLst>
          <pc:docMk/>
          <pc:sldMk cId="3145340593" sldId="306"/>
        </pc:sldMkLst>
        <pc:spChg chg="mod">
          <ac:chgData name="Caleb Pillay" userId="c9de6f30334c2d36" providerId="LiveId" clId="{F007E0E2-1AC0-43D4-A8C5-0D3FE5B8378C}" dt="2023-01-15T08:47:26.031" v="5285" actId="20577"/>
          <ac:spMkLst>
            <pc:docMk/>
            <pc:sldMk cId="3145340593" sldId="306"/>
            <ac:spMk id="3" creationId="{373827F3-F386-AA4E-80ED-D86DEF8C158D}"/>
          </ac:spMkLst>
        </pc:spChg>
        <pc:picChg chg="add mod">
          <ac:chgData name="Caleb Pillay" userId="c9de6f30334c2d36" providerId="LiveId" clId="{F007E0E2-1AC0-43D4-A8C5-0D3FE5B8378C}" dt="2023-01-15T08:43:03.359" v="5155" actId="1076"/>
          <ac:picMkLst>
            <pc:docMk/>
            <pc:sldMk cId="3145340593" sldId="306"/>
            <ac:picMk id="6" creationId="{E0E24811-2B49-B65B-EF27-DCD708422869}"/>
          </ac:picMkLst>
        </pc:picChg>
      </pc:sldChg>
      <pc:sldChg chg="addSp modSp mod">
        <pc:chgData name="Caleb Pillay" userId="c9de6f30334c2d36" providerId="LiveId" clId="{F007E0E2-1AC0-43D4-A8C5-0D3FE5B8378C}" dt="2023-01-15T08:41:18.333" v="5149" actId="20577"/>
        <pc:sldMkLst>
          <pc:docMk/>
          <pc:sldMk cId="1106727586" sldId="307"/>
        </pc:sldMkLst>
        <pc:spChg chg="mod">
          <ac:chgData name="Caleb Pillay" userId="c9de6f30334c2d36" providerId="LiveId" clId="{F007E0E2-1AC0-43D4-A8C5-0D3FE5B8378C}" dt="2023-01-15T08:41:18.333" v="5149" actId="20577"/>
          <ac:spMkLst>
            <pc:docMk/>
            <pc:sldMk cId="1106727586" sldId="307"/>
            <ac:spMk id="3" creationId="{373827F3-F386-AA4E-80ED-D86DEF8C158D}"/>
          </ac:spMkLst>
        </pc:spChg>
        <pc:picChg chg="add mod">
          <ac:chgData name="Caleb Pillay" userId="c9de6f30334c2d36" providerId="LiveId" clId="{F007E0E2-1AC0-43D4-A8C5-0D3FE5B8378C}" dt="2023-01-15T08:35:49.034" v="4980" actId="1076"/>
          <ac:picMkLst>
            <pc:docMk/>
            <pc:sldMk cId="1106727586" sldId="307"/>
            <ac:picMk id="6" creationId="{50FDF937-54ED-570D-33D5-6AE20C9B55A9}"/>
          </ac:picMkLst>
        </pc:picChg>
      </pc:sldChg>
      <pc:sldChg chg="addSp modSp mod">
        <pc:chgData name="Caleb Pillay" userId="c9de6f30334c2d36" providerId="LiveId" clId="{F007E0E2-1AC0-43D4-A8C5-0D3FE5B8378C}" dt="2023-01-15T08:55:12.508" v="5545" actId="20577"/>
        <pc:sldMkLst>
          <pc:docMk/>
          <pc:sldMk cId="706594483" sldId="308"/>
        </pc:sldMkLst>
        <pc:spChg chg="mod">
          <ac:chgData name="Caleb Pillay" userId="c9de6f30334c2d36" providerId="LiveId" clId="{F007E0E2-1AC0-43D4-A8C5-0D3FE5B8378C}" dt="2023-01-15T08:55:12.508" v="5545" actId="20577"/>
          <ac:spMkLst>
            <pc:docMk/>
            <pc:sldMk cId="706594483" sldId="308"/>
            <ac:spMk id="3" creationId="{373827F3-F386-AA4E-80ED-D86DEF8C158D}"/>
          </ac:spMkLst>
        </pc:spChg>
        <pc:picChg chg="add mod">
          <ac:chgData name="Caleb Pillay" userId="c9de6f30334c2d36" providerId="LiveId" clId="{F007E0E2-1AC0-43D4-A8C5-0D3FE5B8378C}" dt="2023-01-15T08:53:46.921" v="5457" actId="14100"/>
          <ac:picMkLst>
            <pc:docMk/>
            <pc:sldMk cId="706594483" sldId="308"/>
            <ac:picMk id="6" creationId="{0B4FADF3-E60D-D302-85E7-62FA53DB5427}"/>
          </ac:picMkLst>
        </pc:picChg>
      </pc:sldChg>
      <pc:sldChg chg="addSp delSp modSp mod">
        <pc:chgData name="Caleb Pillay" userId="c9de6f30334c2d36" providerId="LiveId" clId="{F007E0E2-1AC0-43D4-A8C5-0D3FE5B8378C}" dt="2023-01-15T09:49:13.047" v="5814" actId="20577"/>
        <pc:sldMkLst>
          <pc:docMk/>
          <pc:sldMk cId="1794738657" sldId="309"/>
        </pc:sldMkLst>
        <pc:spChg chg="mod">
          <ac:chgData name="Caleb Pillay" userId="c9de6f30334c2d36" providerId="LiveId" clId="{F007E0E2-1AC0-43D4-A8C5-0D3FE5B8378C}" dt="2023-01-15T09:49:13.047" v="5814" actId="20577"/>
          <ac:spMkLst>
            <pc:docMk/>
            <pc:sldMk cId="1794738657" sldId="309"/>
            <ac:spMk id="5" creationId="{1B07C49E-AFFC-EC46-8930-E4D428F5F943}"/>
          </ac:spMkLst>
        </pc:spChg>
        <pc:picChg chg="add del mod">
          <ac:chgData name="Caleb Pillay" userId="c9de6f30334c2d36" providerId="LiveId" clId="{F007E0E2-1AC0-43D4-A8C5-0D3FE5B8378C}" dt="2023-01-15T09:46:41.122" v="5703" actId="21"/>
          <ac:picMkLst>
            <pc:docMk/>
            <pc:sldMk cId="1794738657" sldId="309"/>
            <ac:picMk id="6" creationId="{A040282F-C488-CCBB-31CD-6FD228230C0A}"/>
          </ac:picMkLst>
        </pc:picChg>
        <pc:picChg chg="add mod">
          <ac:chgData name="Caleb Pillay" userId="c9de6f30334c2d36" providerId="LiveId" clId="{F007E0E2-1AC0-43D4-A8C5-0D3FE5B8378C}" dt="2023-01-15T09:47:25.896" v="5709" actId="1076"/>
          <ac:picMkLst>
            <pc:docMk/>
            <pc:sldMk cId="1794738657" sldId="309"/>
            <ac:picMk id="8" creationId="{FA799E28-FE7D-064E-F59F-2EDB7CF55B85}"/>
          </ac:picMkLst>
        </pc:picChg>
      </pc:sldChg>
      <pc:sldChg chg="addSp modSp mod">
        <pc:chgData name="Caleb Pillay" userId="c9de6f30334c2d36" providerId="LiveId" clId="{F007E0E2-1AC0-43D4-A8C5-0D3FE5B8378C}" dt="2023-01-15T09:51:37.207" v="5950" actId="20577"/>
        <pc:sldMkLst>
          <pc:docMk/>
          <pc:sldMk cId="4010014743" sldId="310"/>
        </pc:sldMkLst>
        <pc:spChg chg="mod">
          <ac:chgData name="Caleb Pillay" userId="c9de6f30334c2d36" providerId="LiveId" clId="{F007E0E2-1AC0-43D4-A8C5-0D3FE5B8378C}" dt="2023-01-15T09:51:37.207" v="5950" actId="20577"/>
          <ac:spMkLst>
            <pc:docMk/>
            <pc:sldMk cId="4010014743" sldId="310"/>
            <ac:spMk id="5" creationId="{1B07C49E-AFFC-EC46-8930-E4D428F5F943}"/>
          </ac:spMkLst>
        </pc:spChg>
        <pc:picChg chg="add mod">
          <ac:chgData name="Caleb Pillay" userId="c9de6f30334c2d36" providerId="LiveId" clId="{F007E0E2-1AC0-43D4-A8C5-0D3FE5B8378C}" dt="2023-01-15T09:50:00.713" v="5820" actId="1076"/>
          <ac:picMkLst>
            <pc:docMk/>
            <pc:sldMk cId="4010014743" sldId="310"/>
            <ac:picMk id="6" creationId="{08CC1D4B-2C2F-8B24-5430-21AF04162022}"/>
          </ac:picMkLst>
        </pc:picChg>
      </pc:sldChg>
      <pc:sldChg chg="addSp modSp mod">
        <pc:chgData name="Caleb Pillay" userId="c9de6f30334c2d36" providerId="LiveId" clId="{F007E0E2-1AC0-43D4-A8C5-0D3FE5B8378C}" dt="2023-01-15T09:54:02.967" v="5997" actId="20577"/>
        <pc:sldMkLst>
          <pc:docMk/>
          <pc:sldMk cId="2735560525" sldId="311"/>
        </pc:sldMkLst>
        <pc:spChg chg="mod">
          <ac:chgData name="Caleb Pillay" userId="c9de6f30334c2d36" providerId="LiveId" clId="{F007E0E2-1AC0-43D4-A8C5-0D3FE5B8378C}" dt="2023-01-15T09:54:02.967" v="5997" actId="20577"/>
          <ac:spMkLst>
            <pc:docMk/>
            <pc:sldMk cId="2735560525" sldId="311"/>
            <ac:spMk id="5" creationId="{1B07C49E-AFFC-EC46-8930-E4D428F5F943}"/>
          </ac:spMkLst>
        </pc:spChg>
        <pc:picChg chg="add mod">
          <ac:chgData name="Caleb Pillay" userId="c9de6f30334c2d36" providerId="LiveId" clId="{F007E0E2-1AC0-43D4-A8C5-0D3FE5B8378C}" dt="2023-01-15T09:52:47.874" v="5954" actId="1076"/>
          <ac:picMkLst>
            <pc:docMk/>
            <pc:sldMk cId="2735560525" sldId="311"/>
            <ac:picMk id="6" creationId="{F3765DD5-2DEB-A915-7A2D-13839FCA0637}"/>
          </ac:picMkLst>
        </pc:picChg>
      </pc:sldChg>
      <pc:sldChg chg="addSp modSp mod">
        <pc:chgData name="Caleb Pillay" userId="c9de6f30334c2d36" providerId="LiveId" clId="{F007E0E2-1AC0-43D4-A8C5-0D3FE5B8378C}" dt="2023-01-16T21:53:46.507" v="9146" actId="20577"/>
        <pc:sldMkLst>
          <pc:docMk/>
          <pc:sldMk cId="1434679925" sldId="312"/>
        </pc:sldMkLst>
        <pc:spChg chg="mod">
          <ac:chgData name="Caleb Pillay" userId="c9de6f30334c2d36" providerId="LiveId" clId="{F007E0E2-1AC0-43D4-A8C5-0D3FE5B8378C}" dt="2023-01-16T21:53:46.507" v="9146" actId="20577"/>
          <ac:spMkLst>
            <pc:docMk/>
            <pc:sldMk cId="1434679925" sldId="312"/>
            <ac:spMk id="5" creationId="{1B07C49E-AFFC-EC46-8930-E4D428F5F943}"/>
          </ac:spMkLst>
        </pc:spChg>
        <pc:picChg chg="add mod">
          <ac:chgData name="Caleb Pillay" userId="c9de6f30334c2d36" providerId="LiveId" clId="{F007E0E2-1AC0-43D4-A8C5-0D3FE5B8378C}" dt="2023-01-15T09:54:35.150" v="6001" actId="1076"/>
          <ac:picMkLst>
            <pc:docMk/>
            <pc:sldMk cId="1434679925" sldId="312"/>
            <ac:picMk id="6" creationId="{765B6693-3933-B41E-8D36-EB1B5E2E4AAE}"/>
          </ac:picMkLst>
        </pc:picChg>
      </pc:sldChg>
      <pc:sldChg chg="addSp modSp mod">
        <pc:chgData name="Caleb Pillay" userId="c9de6f30334c2d36" providerId="LiveId" clId="{F007E0E2-1AC0-43D4-A8C5-0D3FE5B8378C}" dt="2023-01-15T10:02:30.847" v="6361" actId="20577"/>
        <pc:sldMkLst>
          <pc:docMk/>
          <pc:sldMk cId="1756972646" sldId="313"/>
        </pc:sldMkLst>
        <pc:spChg chg="mod">
          <ac:chgData name="Caleb Pillay" userId="c9de6f30334c2d36" providerId="LiveId" clId="{F007E0E2-1AC0-43D4-A8C5-0D3FE5B8378C}" dt="2023-01-15T10:02:30.847" v="6361" actId="20577"/>
          <ac:spMkLst>
            <pc:docMk/>
            <pc:sldMk cId="1756972646" sldId="313"/>
            <ac:spMk id="5" creationId="{1B07C49E-AFFC-EC46-8930-E4D428F5F943}"/>
          </ac:spMkLst>
        </pc:spChg>
        <pc:picChg chg="add mod">
          <ac:chgData name="Caleb Pillay" userId="c9de6f30334c2d36" providerId="LiveId" clId="{F007E0E2-1AC0-43D4-A8C5-0D3FE5B8378C}" dt="2023-01-15T09:59:45.888" v="6271" actId="1076"/>
          <ac:picMkLst>
            <pc:docMk/>
            <pc:sldMk cId="1756972646" sldId="313"/>
            <ac:picMk id="6" creationId="{57AFEFE7-2C45-6864-122A-04D4F80D7D59}"/>
          </ac:picMkLst>
        </pc:picChg>
      </pc:sldChg>
      <pc:sldChg chg="addSp modSp mod">
        <pc:chgData name="Caleb Pillay" userId="c9de6f30334c2d36" providerId="LiveId" clId="{F007E0E2-1AC0-43D4-A8C5-0D3FE5B8378C}" dt="2023-01-16T21:53:58.473" v="9147" actId="20577"/>
        <pc:sldMkLst>
          <pc:docMk/>
          <pc:sldMk cId="639399535" sldId="314"/>
        </pc:sldMkLst>
        <pc:spChg chg="mod">
          <ac:chgData name="Caleb Pillay" userId="c9de6f30334c2d36" providerId="LiveId" clId="{F007E0E2-1AC0-43D4-A8C5-0D3FE5B8378C}" dt="2023-01-16T21:53:58.473" v="9147" actId="20577"/>
          <ac:spMkLst>
            <pc:docMk/>
            <pc:sldMk cId="639399535" sldId="314"/>
            <ac:spMk id="5" creationId="{1B07C49E-AFFC-EC46-8930-E4D428F5F943}"/>
          </ac:spMkLst>
        </pc:spChg>
        <pc:picChg chg="add mod">
          <ac:chgData name="Caleb Pillay" userId="c9de6f30334c2d36" providerId="LiveId" clId="{F007E0E2-1AC0-43D4-A8C5-0D3FE5B8378C}" dt="2023-01-15T09:56:28.494" v="6103" actId="1076"/>
          <ac:picMkLst>
            <pc:docMk/>
            <pc:sldMk cId="639399535" sldId="314"/>
            <ac:picMk id="3" creationId="{65D34902-9B39-0AA0-EF6B-86904D27F82E}"/>
          </ac:picMkLst>
        </pc:picChg>
      </pc:sldChg>
      <pc:sldChg chg="addSp delSp modSp mod">
        <pc:chgData name="Caleb Pillay" userId="c9de6f30334c2d36" providerId="LiveId" clId="{F007E0E2-1AC0-43D4-A8C5-0D3FE5B8378C}" dt="2023-01-15T10:06:34.095" v="6564" actId="20577"/>
        <pc:sldMkLst>
          <pc:docMk/>
          <pc:sldMk cId="3566646398" sldId="315"/>
        </pc:sldMkLst>
        <pc:spChg chg="mod">
          <ac:chgData name="Caleb Pillay" userId="c9de6f30334c2d36" providerId="LiveId" clId="{F007E0E2-1AC0-43D4-A8C5-0D3FE5B8378C}" dt="2023-01-15T10:06:34.095" v="6564" actId="20577"/>
          <ac:spMkLst>
            <pc:docMk/>
            <pc:sldMk cId="3566646398" sldId="315"/>
            <ac:spMk id="5" creationId="{1B07C49E-AFFC-EC46-8930-E4D428F5F943}"/>
          </ac:spMkLst>
        </pc:spChg>
        <pc:picChg chg="add del mod">
          <ac:chgData name="Caleb Pillay" userId="c9de6f30334c2d36" providerId="LiveId" clId="{F007E0E2-1AC0-43D4-A8C5-0D3FE5B8378C}" dt="2023-01-15T10:03:25.250" v="6368" actId="21"/>
          <ac:picMkLst>
            <pc:docMk/>
            <pc:sldMk cId="3566646398" sldId="315"/>
            <ac:picMk id="6" creationId="{08F479BD-D47A-05D4-41CA-310DE653F506}"/>
          </ac:picMkLst>
        </pc:picChg>
        <pc:picChg chg="add mod">
          <ac:chgData name="Caleb Pillay" userId="c9de6f30334c2d36" providerId="LiveId" clId="{F007E0E2-1AC0-43D4-A8C5-0D3FE5B8378C}" dt="2023-01-15T10:04:07.206" v="6373" actId="14100"/>
          <ac:picMkLst>
            <pc:docMk/>
            <pc:sldMk cId="3566646398" sldId="315"/>
            <ac:picMk id="8" creationId="{8FDDD43F-F9E3-5033-B3C0-CB893CD1014A}"/>
          </ac:picMkLst>
        </pc:picChg>
      </pc:sldChg>
      <pc:sldChg chg="addSp modSp mod">
        <pc:chgData name="Caleb Pillay" userId="c9de6f30334c2d36" providerId="LiveId" clId="{F007E0E2-1AC0-43D4-A8C5-0D3FE5B8378C}" dt="2023-01-16T21:54:08.298" v="9149" actId="20577"/>
        <pc:sldMkLst>
          <pc:docMk/>
          <pc:sldMk cId="1398439132" sldId="316"/>
        </pc:sldMkLst>
        <pc:spChg chg="mod">
          <ac:chgData name="Caleb Pillay" userId="c9de6f30334c2d36" providerId="LiveId" clId="{F007E0E2-1AC0-43D4-A8C5-0D3FE5B8378C}" dt="2023-01-16T21:54:08.298" v="9149" actId="20577"/>
          <ac:spMkLst>
            <pc:docMk/>
            <pc:sldMk cId="1398439132" sldId="316"/>
            <ac:spMk id="5" creationId="{1B07C49E-AFFC-EC46-8930-E4D428F5F943}"/>
          </ac:spMkLst>
        </pc:spChg>
        <pc:picChg chg="add mod">
          <ac:chgData name="Caleb Pillay" userId="c9de6f30334c2d36" providerId="LiveId" clId="{F007E0E2-1AC0-43D4-A8C5-0D3FE5B8378C}" dt="2023-01-15T10:07:13.315" v="6569" actId="14100"/>
          <ac:picMkLst>
            <pc:docMk/>
            <pc:sldMk cId="1398439132" sldId="316"/>
            <ac:picMk id="6" creationId="{B271AC93-2AD0-73BC-BFC0-CFC45163D263}"/>
          </ac:picMkLst>
        </pc:picChg>
      </pc:sldChg>
      <pc:sldChg chg="addSp delSp modSp mod">
        <pc:chgData name="Caleb Pillay" userId="c9de6f30334c2d36" providerId="LiveId" clId="{F007E0E2-1AC0-43D4-A8C5-0D3FE5B8378C}" dt="2023-01-16T21:57:57.786" v="9341" actId="20577"/>
        <pc:sldMkLst>
          <pc:docMk/>
          <pc:sldMk cId="3975168428" sldId="317"/>
        </pc:sldMkLst>
        <pc:spChg chg="del mod">
          <ac:chgData name="Caleb Pillay" userId="c9de6f30334c2d36" providerId="LiveId" clId="{F007E0E2-1AC0-43D4-A8C5-0D3FE5B8378C}" dt="2023-01-16T20:52:52.052" v="9020" actId="22"/>
          <ac:spMkLst>
            <pc:docMk/>
            <pc:sldMk cId="3975168428" sldId="317"/>
            <ac:spMk id="5" creationId="{1B07C49E-AFFC-EC46-8930-E4D428F5F943}"/>
          </ac:spMkLst>
        </pc:spChg>
        <pc:spChg chg="add mod">
          <ac:chgData name="Caleb Pillay" userId="c9de6f30334c2d36" providerId="LiveId" clId="{F007E0E2-1AC0-43D4-A8C5-0D3FE5B8378C}" dt="2023-01-16T21:57:57.786" v="9341" actId="20577"/>
          <ac:spMkLst>
            <pc:docMk/>
            <pc:sldMk cId="3975168428" sldId="317"/>
            <ac:spMk id="7" creationId="{4F15AD6F-48BA-7A33-8D23-BABA825128B6}"/>
          </ac:spMkLst>
        </pc:spChg>
        <pc:picChg chg="add mod ord">
          <ac:chgData name="Caleb Pillay" userId="c9de6f30334c2d36" providerId="LiveId" clId="{F007E0E2-1AC0-43D4-A8C5-0D3FE5B8378C}" dt="2023-01-16T20:53:10.963" v="9023" actId="14100"/>
          <ac:picMkLst>
            <pc:docMk/>
            <pc:sldMk cId="3975168428" sldId="317"/>
            <ac:picMk id="6" creationId="{82829581-4664-BFEB-77F5-545E672631F4}"/>
          </ac:picMkLst>
        </pc:picChg>
      </pc:sldChg>
      <pc:sldChg chg="addSp delSp modSp del mod">
        <pc:chgData name="Caleb Pillay" userId="c9de6f30334c2d36" providerId="LiveId" clId="{F007E0E2-1AC0-43D4-A8C5-0D3FE5B8378C}" dt="2023-01-16T09:23:33.685" v="7420" actId="2696"/>
        <pc:sldMkLst>
          <pc:docMk/>
          <pc:sldMk cId="239597884" sldId="318"/>
        </pc:sldMkLst>
        <pc:spChg chg="del mod">
          <ac:chgData name="Caleb Pillay" userId="c9de6f30334c2d36" providerId="LiveId" clId="{F007E0E2-1AC0-43D4-A8C5-0D3FE5B8378C}" dt="2023-01-16T08:58:56.114" v="7086" actId="22"/>
          <ac:spMkLst>
            <pc:docMk/>
            <pc:sldMk cId="239597884" sldId="318"/>
            <ac:spMk id="5" creationId="{85D9F803-CDBC-C74C-AF1B-2B5937D1C241}"/>
          </ac:spMkLst>
        </pc:spChg>
        <pc:spChg chg="mod">
          <ac:chgData name="Caleb Pillay" userId="c9de6f30334c2d36" providerId="LiveId" clId="{F007E0E2-1AC0-43D4-A8C5-0D3FE5B8378C}" dt="2023-01-16T09:21:41.490" v="7416" actId="20577"/>
          <ac:spMkLst>
            <pc:docMk/>
            <pc:sldMk cId="239597884" sldId="318"/>
            <ac:spMk id="8" creationId="{2E0ECA32-E146-40DA-85CD-9677244BC3EC}"/>
          </ac:spMkLst>
        </pc:spChg>
        <pc:spChg chg="add del mod">
          <ac:chgData name="Caleb Pillay" userId="c9de6f30334c2d36" providerId="LiveId" clId="{F007E0E2-1AC0-43D4-A8C5-0D3FE5B8378C}" dt="2023-01-16T09:09:44.963" v="7103"/>
          <ac:spMkLst>
            <pc:docMk/>
            <pc:sldMk cId="239597884" sldId="318"/>
            <ac:spMk id="11" creationId="{36FA2D56-046D-A36D-A222-48952909FAEC}"/>
          </ac:spMkLst>
        </pc:spChg>
        <pc:spChg chg="add mod">
          <ac:chgData name="Caleb Pillay" userId="c9de6f30334c2d36" providerId="LiveId" clId="{F007E0E2-1AC0-43D4-A8C5-0D3FE5B8378C}" dt="2023-01-16T09:10:43.600" v="7108" actId="20577"/>
          <ac:spMkLst>
            <pc:docMk/>
            <pc:sldMk cId="239597884" sldId="318"/>
            <ac:spMk id="12" creationId="{D5270DAB-45A3-DC75-1A5F-E4D102E1F6D0}"/>
          </ac:spMkLst>
        </pc:spChg>
        <pc:spChg chg="add mod">
          <ac:chgData name="Caleb Pillay" userId="c9de6f30334c2d36" providerId="LiveId" clId="{F007E0E2-1AC0-43D4-A8C5-0D3FE5B8378C}" dt="2023-01-16T09:11:41.950" v="7114" actId="14100"/>
          <ac:spMkLst>
            <pc:docMk/>
            <pc:sldMk cId="239597884" sldId="318"/>
            <ac:spMk id="13" creationId="{C8BDF40F-E0B9-AF73-82A0-FD687858A6D2}"/>
          </ac:spMkLst>
        </pc:spChg>
        <pc:spChg chg="add mod">
          <ac:chgData name="Caleb Pillay" userId="c9de6f30334c2d36" providerId="LiveId" clId="{F007E0E2-1AC0-43D4-A8C5-0D3FE5B8378C}" dt="2023-01-16T09:20:33.997" v="7373" actId="20577"/>
          <ac:spMkLst>
            <pc:docMk/>
            <pc:sldMk cId="239597884" sldId="318"/>
            <ac:spMk id="14" creationId="{A76C339A-AF47-B322-AB3C-80761EEA45EC}"/>
          </ac:spMkLst>
        </pc:spChg>
        <pc:picChg chg="add mod ord">
          <ac:chgData name="Caleb Pillay" userId="c9de6f30334c2d36" providerId="LiveId" clId="{F007E0E2-1AC0-43D4-A8C5-0D3FE5B8378C}" dt="2023-01-16T08:59:06.504" v="7088" actId="14100"/>
          <ac:picMkLst>
            <pc:docMk/>
            <pc:sldMk cId="239597884" sldId="318"/>
            <ac:picMk id="4" creationId="{35EA038B-E804-8657-9104-65AC6E82C442}"/>
          </ac:picMkLst>
        </pc:picChg>
        <pc:picChg chg="add mod">
          <ac:chgData name="Caleb Pillay" userId="c9de6f30334c2d36" providerId="LiveId" clId="{F007E0E2-1AC0-43D4-A8C5-0D3FE5B8378C}" dt="2023-01-16T09:04:48.468" v="7093" actId="14100"/>
          <ac:picMkLst>
            <pc:docMk/>
            <pc:sldMk cId="239597884" sldId="318"/>
            <ac:picMk id="7" creationId="{3FA25065-7472-17F7-0097-695EC95E1AB1}"/>
          </ac:picMkLst>
        </pc:picChg>
        <pc:picChg chg="add del mod">
          <ac:chgData name="Caleb Pillay" userId="c9de6f30334c2d36" providerId="LiveId" clId="{F007E0E2-1AC0-43D4-A8C5-0D3FE5B8378C}" dt="2023-01-16T09:15:13.070" v="7239" actId="478"/>
          <ac:picMkLst>
            <pc:docMk/>
            <pc:sldMk cId="239597884" sldId="318"/>
            <ac:picMk id="10" creationId="{FC652458-9060-4B17-CC4D-5A2B70BF496C}"/>
          </ac:picMkLst>
        </pc:picChg>
        <pc:picChg chg="add mod">
          <ac:chgData name="Caleb Pillay" userId="c9de6f30334c2d36" providerId="LiveId" clId="{F007E0E2-1AC0-43D4-A8C5-0D3FE5B8378C}" dt="2023-01-16T09:15:57.375" v="7245" actId="14100"/>
          <ac:picMkLst>
            <pc:docMk/>
            <pc:sldMk cId="239597884" sldId="318"/>
            <ac:picMk id="16" creationId="{986A03D6-54C3-E78B-410A-E138363664F1}"/>
          </ac:picMkLst>
        </pc:picChg>
      </pc:sldChg>
      <pc:sldChg chg="addSp delSp modSp mod">
        <pc:chgData name="Caleb Pillay" userId="c9de6f30334c2d36" providerId="LiveId" clId="{F007E0E2-1AC0-43D4-A8C5-0D3FE5B8378C}" dt="2023-01-16T11:09:12.029" v="7506" actId="11529"/>
        <pc:sldMkLst>
          <pc:docMk/>
          <pc:sldMk cId="232499080" sldId="319"/>
        </pc:sldMkLst>
        <pc:spChg chg="del mod">
          <ac:chgData name="Caleb Pillay" userId="c9de6f30334c2d36" providerId="LiveId" clId="{F007E0E2-1AC0-43D4-A8C5-0D3FE5B8378C}" dt="2023-01-16T09:24:39.397" v="7422" actId="22"/>
          <ac:spMkLst>
            <pc:docMk/>
            <pc:sldMk cId="232499080" sldId="319"/>
            <ac:spMk id="5" creationId="{85D9F803-CDBC-C74C-AF1B-2B5937D1C241}"/>
          </ac:spMkLst>
        </pc:spChg>
        <pc:spChg chg="mod">
          <ac:chgData name="Caleb Pillay" userId="c9de6f30334c2d36" providerId="LiveId" clId="{F007E0E2-1AC0-43D4-A8C5-0D3FE5B8378C}" dt="2023-01-16T09:26:35.977" v="7471" actId="313"/>
          <ac:spMkLst>
            <pc:docMk/>
            <pc:sldMk cId="232499080" sldId="319"/>
            <ac:spMk id="8" creationId="{34C97452-C78A-4701-B8AB-ABFE63D5BEDE}"/>
          </ac:spMkLst>
        </pc:spChg>
        <pc:picChg chg="add del mod ord">
          <ac:chgData name="Caleb Pillay" userId="c9de6f30334c2d36" providerId="LiveId" clId="{F007E0E2-1AC0-43D4-A8C5-0D3FE5B8378C}" dt="2023-01-16T11:06:21.424" v="7492" actId="21"/>
          <ac:picMkLst>
            <pc:docMk/>
            <pc:sldMk cId="232499080" sldId="319"/>
            <ac:picMk id="4" creationId="{5AA10ADF-4A0A-A0AB-6073-54FF8A9F8641}"/>
          </ac:picMkLst>
        </pc:picChg>
        <pc:picChg chg="add del mod">
          <ac:chgData name="Caleb Pillay" userId="c9de6f30334c2d36" providerId="LiveId" clId="{F007E0E2-1AC0-43D4-A8C5-0D3FE5B8378C}" dt="2023-01-16T11:03:49.568" v="7478" actId="21"/>
          <ac:picMkLst>
            <pc:docMk/>
            <pc:sldMk cId="232499080" sldId="319"/>
            <ac:picMk id="7" creationId="{97115B1D-7B10-4A83-633E-6D40BEE645ED}"/>
          </ac:picMkLst>
        </pc:picChg>
        <pc:picChg chg="add mod">
          <ac:chgData name="Caleb Pillay" userId="c9de6f30334c2d36" providerId="LiveId" clId="{F007E0E2-1AC0-43D4-A8C5-0D3FE5B8378C}" dt="2023-01-16T11:04:19.171" v="7484" actId="14100"/>
          <ac:picMkLst>
            <pc:docMk/>
            <pc:sldMk cId="232499080" sldId="319"/>
            <ac:picMk id="10" creationId="{FED34DEB-1958-CFB2-DEF6-348D3AD4BC95}"/>
          </ac:picMkLst>
        </pc:picChg>
        <pc:picChg chg="add del mod">
          <ac:chgData name="Caleb Pillay" userId="c9de6f30334c2d36" providerId="LiveId" clId="{F007E0E2-1AC0-43D4-A8C5-0D3FE5B8378C}" dt="2023-01-16T11:08:29.723" v="7502" actId="21"/>
          <ac:picMkLst>
            <pc:docMk/>
            <pc:sldMk cId="232499080" sldId="319"/>
            <ac:picMk id="12" creationId="{176BF171-B206-2A1D-7394-F2ED38D0B6EC}"/>
          </ac:picMkLst>
        </pc:picChg>
        <pc:picChg chg="add mod">
          <ac:chgData name="Caleb Pillay" userId="c9de6f30334c2d36" providerId="LiveId" clId="{F007E0E2-1AC0-43D4-A8C5-0D3FE5B8378C}" dt="2023-01-16T11:06:27.889" v="7493"/>
          <ac:picMkLst>
            <pc:docMk/>
            <pc:sldMk cId="232499080" sldId="319"/>
            <ac:picMk id="14" creationId="{F8822612-BFFE-C82C-E6D9-D571879DC886}"/>
          </ac:picMkLst>
        </pc:picChg>
        <pc:picChg chg="add mod">
          <ac:chgData name="Caleb Pillay" userId="c9de6f30334c2d36" providerId="LiveId" clId="{F007E0E2-1AC0-43D4-A8C5-0D3FE5B8378C}" dt="2023-01-16T11:08:01.130" v="7499" actId="1076"/>
          <ac:picMkLst>
            <pc:docMk/>
            <pc:sldMk cId="232499080" sldId="319"/>
            <ac:picMk id="19" creationId="{3F5CF87B-0754-4134-4B05-362DB9225B60}"/>
          </ac:picMkLst>
        </pc:picChg>
        <pc:picChg chg="add mod">
          <ac:chgData name="Caleb Pillay" userId="c9de6f30334c2d36" providerId="LiveId" clId="{F007E0E2-1AC0-43D4-A8C5-0D3FE5B8378C}" dt="2023-01-16T11:08:35.458" v="7504" actId="1076"/>
          <ac:picMkLst>
            <pc:docMk/>
            <pc:sldMk cId="232499080" sldId="319"/>
            <ac:picMk id="22" creationId="{6A5C5892-F95D-3762-4657-3EB301E6BFB0}"/>
          </ac:picMkLst>
        </pc:picChg>
        <pc:inkChg chg="add del">
          <ac:chgData name="Caleb Pillay" userId="c9de6f30334c2d36" providerId="LiveId" clId="{F007E0E2-1AC0-43D4-A8C5-0D3FE5B8378C}" dt="2023-01-16T11:05:51.559" v="7491"/>
          <ac:inkMkLst>
            <pc:docMk/>
            <pc:sldMk cId="232499080" sldId="319"/>
            <ac:inkMk id="13" creationId="{9891CE48-FA33-81A2-4E40-28476F401057}"/>
          </ac:inkMkLst>
        </pc:inkChg>
        <pc:inkChg chg="add del">
          <ac:chgData name="Caleb Pillay" userId="c9de6f30334c2d36" providerId="LiveId" clId="{F007E0E2-1AC0-43D4-A8C5-0D3FE5B8378C}" dt="2023-01-16T11:06:49.879" v="7495"/>
          <ac:inkMkLst>
            <pc:docMk/>
            <pc:sldMk cId="232499080" sldId="319"/>
            <ac:inkMk id="15" creationId="{3A4477B9-B938-143F-39BB-846FE8FC6CA6}"/>
          </ac:inkMkLst>
        </pc:inkChg>
        <pc:cxnChg chg="add mod">
          <ac:chgData name="Caleb Pillay" userId="c9de6f30334c2d36" providerId="LiveId" clId="{F007E0E2-1AC0-43D4-A8C5-0D3FE5B8378C}" dt="2023-01-16T11:08:45.029" v="7505" actId="14100"/>
          <ac:cxnSpMkLst>
            <pc:docMk/>
            <pc:sldMk cId="232499080" sldId="319"/>
            <ac:cxnSpMk id="17" creationId="{77E8BB7C-B3CE-A117-4CE3-A71AE9C63796}"/>
          </ac:cxnSpMkLst>
        </pc:cxnChg>
        <pc:cxnChg chg="add">
          <ac:chgData name="Caleb Pillay" userId="c9de6f30334c2d36" providerId="LiveId" clId="{F007E0E2-1AC0-43D4-A8C5-0D3FE5B8378C}" dt="2023-01-16T11:08:16.319" v="7500" actId="11529"/>
          <ac:cxnSpMkLst>
            <pc:docMk/>
            <pc:sldMk cId="232499080" sldId="319"/>
            <ac:cxnSpMk id="21" creationId="{7B4ABB4C-9503-7EFF-6EA7-C4A772C03E25}"/>
          </ac:cxnSpMkLst>
        </pc:cxnChg>
        <pc:cxnChg chg="add">
          <ac:chgData name="Caleb Pillay" userId="c9de6f30334c2d36" providerId="LiveId" clId="{F007E0E2-1AC0-43D4-A8C5-0D3FE5B8378C}" dt="2023-01-16T11:09:12.029" v="7506" actId="11529"/>
          <ac:cxnSpMkLst>
            <pc:docMk/>
            <pc:sldMk cId="232499080" sldId="319"/>
            <ac:cxnSpMk id="25" creationId="{10F9CDE2-4F31-217C-9C7A-B7015514DA66}"/>
          </ac:cxnSpMkLst>
        </pc:cxnChg>
      </pc:sldChg>
      <pc:sldChg chg="addSp modSp mod">
        <pc:chgData name="Caleb Pillay" userId="c9de6f30334c2d36" providerId="LiveId" clId="{F007E0E2-1AC0-43D4-A8C5-0D3FE5B8378C}" dt="2023-01-16T19:35:36.518" v="8483" actId="20577"/>
        <pc:sldMkLst>
          <pc:docMk/>
          <pc:sldMk cId="3645034231" sldId="320"/>
        </pc:sldMkLst>
        <pc:spChg chg="mod">
          <ac:chgData name="Caleb Pillay" userId="c9de6f30334c2d36" providerId="LiveId" clId="{F007E0E2-1AC0-43D4-A8C5-0D3FE5B8378C}" dt="2023-01-16T19:35:36.518" v="8483" actId="20577"/>
          <ac:spMkLst>
            <pc:docMk/>
            <pc:sldMk cId="3645034231" sldId="320"/>
            <ac:spMk id="5" creationId="{1B07C49E-AFFC-EC46-8930-E4D428F5F943}"/>
          </ac:spMkLst>
        </pc:spChg>
        <pc:picChg chg="add mod">
          <ac:chgData name="Caleb Pillay" userId="c9de6f30334c2d36" providerId="LiveId" clId="{F007E0E2-1AC0-43D4-A8C5-0D3FE5B8378C}" dt="2023-01-16T14:44:51.468" v="8173" actId="1076"/>
          <ac:picMkLst>
            <pc:docMk/>
            <pc:sldMk cId="3645034231" sldId="320"/>
            <ac:picMk id="3" creationId="{2F482809-51AA-558C-CAE9-BCDF4D1D0DEA}"/>
          </ac:picMkLst>
        </pc:picChg>
      </pc:sldChg>
      <pc:sldChg chg="addSp delSp modSp mod">
        <pc:chgData name="Caleb Pillay" userId="c9de6f30334c2d36" providerId="LiveId" clId="{F007E0E2-1AC0-43D4-A8C5-0D3FE5B8378C}" dt="2023-01-16T21:58:17.819" v="9346" actId="12"/>
        <pc:sldMkLst>
          <pc:docMk/>
          <pc:sldMk cId="700132931" sldId="322"/>
        </pc:sldMkLst>
        <pc:spChg chg="del mod">
          <ac:chgData name="Caleb Pillay" userId="c9de6f30334c2d36" providerId="LiveId" clId="{F007E0E2-1AC0-43D4-A8C5-0D3FE5B8378C}" dt="2023-01-16T14:06:09.750" v="7508" actId="22"/>
          <ac:spMkLst>
            <pc:docMk/>
            <pc:sldMk cId="700132931" sldId="322"/>
            <ac:spMk id="5" creationId="{85D9F803-CDBC-C74C-AF1B-2B5937D1C241}"/>
          </ac:spMkLst>
        </pc:spChg>
        <pc:spChg chg="add mod">
          <ac:chgData name="Caleb Pillay" userId="c9de6f30334c2d36" providerId="LiveId" clId="{F007E0E2-1AC0-43D4-A8C5-0D3FE5B8378C}" dt="2023-01-16T21:58:17.819" v="9346" actId="12"/>
          <ac:spMkLst>
            <pc:docMk/>
            <pc:sldMk cId="700132931" sldId="322"/>
            <ac:spMk id="6" creationId="{D37512EE-08A1-8AB2-AABA-D475465FDED8}"/>
          </ac:spMkLst>
        </pc:spChg>
        <pc:spChg chg="mod">
          <ac:chgData name="Caleb Pillay" userId="c9de6f30334c2d36" providerId="LiveId" clId="{F007E0E2-1AC0-43D4-A8C5-0D3FE5B8378C}" dt="2023-01-16T14:36:19.901" v="7791"/>
          <ac:spMkLst>
            <pc:docMk/>
            <pc:sldMk cId="700132931" sldId="322"/>
            <ac:spMk id="8" creationId="{9456A072-47A6-4424-9ABE-F398119040DD}"/>
          </ac:spMkLst>
        </pc:spChg>
        <pc:picChg chg="add mod ord">
          <ac:chgData name="Caleb Pillay" userId="c9de6f30334c2d36" providerId="LiveId" clId="{F007E0E2-1AC0-43D4-A8C5-0D3FE5B8378C}" dt="2023-01-16T14:32:11.989" v="7608" actId="14100"/>
          <ac:picMkLst>
            <pc:docMk/>
            <pc:sldMk cId="700132931" sldId="322"/>
            <ac:picMk id="4" creationId="{AE98472B-13F5-40C1-7E81-46E59B35596F}"/>
          </ac:picMkLst>
        </pc:picChg>
      </pc:sldChg>
      <pc:sldChg chg="addSp delSp modSp mod">
        <pc:chgData name="Caleb Pillay" userId="c9de6f30334c2d36" providerId="LiveId" clId="{F007E0E2-1AC0-43D4-A8C5-0D3FE5B8378C}" dt="2023-01-16T21:58:10.334" v="9344" actId="20577"/>
        <pc:sldMkLst>
          <pc:docMk/>
          <pc:sldMk cId="1866160706" sldId="323"/>
        </pc:sldMkLst>
        <pc:spChg chg="del mod">
          <ac:chgData name="Caleb Pillay" userId="c9de6f30334c2d36" providerId="LiveId" clId="{F007E0E2-1AC0-43D4-A8C5-0D3FE5B8378C}" dt="2023-01-16T14:07:22.595" v="7511" actId="22"/>
          <ac:spMkLst>
            <pc:docMk/>
            <pc:sldMk cId="1866160706" sldId="323"/>
            <ac:spMk id="5" creationId="{85D9F803-CDBC-C74C-AF1B-2B5937D1C241}"/>
          </ac:spMkLst>
        </pc:spChg>
        <pc:spChg chg="add mod">
          <ac:chgData name="Caleb Pillay" userId="c9de6f30334c2d36" providerId="LiveId" clId="{F007E0E2-1AC0-43D4-A8C5-0D3FE5B8378C}" dt="2023-01-16T21:58:10.334" v="9344" actId="20577"/>
          <ac:spMkLst>
            <pc:docMk/>
            <pc:sldMk cId="1866160706" sldId="323"/>
            <ac:spMk id="6" creationId="{6C92674A-3A9E-9C51-32C4-6BDFB01F8554}"/>
          </ac:spMkLst>
        </pc:spChg>
        <pc:spChg chg="mod">
          <ac:chgData name="Caleb Pillay" userId="c9de6f30334c2d36" providerId="LiveId" clId="{F007E0E2-1AC0-43D4-A8C5-0D3FE5B8378C}" dt="2023-01-16T14:37:04.551" v="7850" actId="20577"/>
          <ac:spMkLst>
            <pc:docMk/>
            <pc:sldMk cId="1866160706" sldId="323"/>
            <ac:spMk id="8" creationId="{4EF94599-779E-457E-B57B-6063EBF7A840}"/>
          </ac:spMkLst>
        </pc:spChg>
        <pc:picChg chg="add mod ord">
          <ac:chgData name="Caleb Pillay" userId="c9de6f30334c2d36" providerId="LiveId" clId="{F007E0E2-1AC0-43D4-A8C5-0D3FE5B8378C}" dt="2023-01-16T14:35:18.784" v="7786" actId="14100"/>
          <ac:picMkLst>
            <pc:docMk/>
            <pc:sldMk cId="1866160706" sldId="323"/>
            <ac:picMk id="4" creationId="{B2162DD2-562B-C828-4337-5CBFD3D6875B}"/>
          </ac:picMkLst>
        </pc:picChg>
      </pc:sldChg>
      <pc:sldChg chg="addSp delSp modSp mod">
        <pc:chgData name="Caleb Pillay" userId="c9de6f30334c2d36" providerId="LiveId" clId="{F007E0E2-1AC0-43D4-A8C5-0D3FE5B8378C}" dt="2023-01-16T14:43:04.360" v="8171" actId="20577"/>
        <pc:sldMkLst>
          <pc:docMk/>
          <pc:sldMk cId="252359608" sldId="324"/>
        </pc:sldMkLst>
        <pc:spChg chg="del mod">
          <ac:chgData name="Caleb Pillay" userId="c9de6f30334c2d36" providerId="LiveId" clId="{F007E0E2-1AC0-43D4-A8C5-0D3FE5B8378C}" dt="2023-01-16T14:09:00.248" v="7513" actId="22"/>
          <ac:spMkLst>
            <pc:docMk/>
            <pc:sldMk cId="252359608" sldId="324"/>
            <ac:spMk id="5" creationId="{85D9F803-CDBC-C74C-AF1B-2B5937D1C241}"/>
          </ac:spMkLst>
        </pc:spChg>
        <pc:spChg chg="add mod">
          <ac:chgData name="Caleb Pillay" userId="c9de6f30334c2d36" providerId="LiveId" clId="{F007E0E2-1AC0-43D4-A8C5-0D3FE5B8378C}" dt="2023-01-16T14:42:12.395" v="8143" actId="20577"/>
          <ac:spMkLst>
            <pc:docMk/>
            <pc:sldMk cId="252359608" sldId="324"/>
            <ac:spMk id="8" creationId="{93845BE5-749C-7783-12CB-0ABEFB704FB4}"/>
          </ac:spMkLst>
        </pc:spChg>
        <pc:spChg chg="add mod">
          <ac:chgData name="Caleb Pillay" userId="c9de6f30334c2d36" providerId="LiveId" clId="{F007E0E2-1AC0-43D4-A8C5-0D3FE5B8378C}" dt="2023-01-16T14:43:04.360" v="8171" actId="20577"/>
          <ac:spMkLst>
            <pc:docMk/>
            <pc:sldMk cId="252359608" sldId="324"/>
            <ac:spMk id="9" creationId="{2810AF11-CE71-F1E1-36B4-E75335AAA623}"/>
          </ac:spMkLst>
        </pc:spChg>
        <pc:spChg chg="mod">
          <ac:chgData name="Caleb Pillay" userId="c9de6f30334c2d36" providerId="LiveId" clId="{F007E0E2-1AC0-43D4-A8C5-0D3FE5B8378C}" dt="2023-01-16T14:41:13.601" v="8120" actId="27636"/>
          <ac:spMkLst>
            <pc:docMk/>
            <pc:sldMk cId="252359608" sldId="324"/>
            <ac:spMk id="12" creationId="{4D271BF5-BAA1-4CEB-A575-76A097FABBBA}"/>
          </ac:spMkLst>
        </pc:spChg>
        <pc:picChg chg="add mod ord">
          <ac:chgData name="Caleb Pillay" userId="c9de6f30334c2d36" providerId="LiveId" clId="{F007E0E2-1AC0-43D4-A8C5-0D3FE5B8378C}" dt="2023-01-16T14:10:18.932" v="7524" actId="14100"/>
          <ac:picMkLst>
            <pc:docMk/>
            <pc:sldMk cId="252359608" sldId="324"/>
            <ac:picMk id="4" creationId="{48D643FC-BFC4-9730-5F07-E712DB2F0950}"/>
          </ac:picMkLst>
        </pc:picChg>
        <pc:picChg chg="add mod">
          <ac:chgData name="Caleb Pillay" userId="c9de6f30334c2d36" providerId="LiveId" clId="{F007E0E2-1AC0-43D4-A8C5-0D3FE5B8378C}" dt="2023-01-16T14:10:24.188" v="7525" actId="14100"/>
          <ac:picMkLst>
            <pc:docMk/>
            <pc:sldMk cId="252359608" sldId="324"/>
            <ac:picMk id="7" creationId="{C5D6E0BA-3A81-906B-28E4-11F1D22D04CB}"/>
          </ac:picMkLst>
        </pc:picChg>
      </pc:sldChg>
      <pc:sldChg chg="modSp mod">
        <pc:chgData name="Caleb Pillay" userId="c9de6f30334c2d36" providerId="LiveId" clId="{F007E0E2-1AC0-43D4-A8C5-0D3FE5B8378C}" dt="2023-01-16T20:55:41.221" v="9046" actId="20577"/>
        <pc:sldMkLst>
          <pc:docMk/>
          <pc:sldMk cId="1277611629" sldId="327"/>
        </pc:sldMkLst>
        <pc:spChg chg="mod">
          <ac:chgData name="Caleb Pillay" userId="c9de6f30334c2d36" providerId="LiveId" clId="{F007E0E2-1AC0-43D4-A8C5-0D3FE5B8378C}" dt="2023-01-16T20:55:41.221" v="9046" actId="20577"/>
          <ac:spMkLst>
            <pc:docMk/>
            <pc:sldMk cId="1277611629" sldId="327"/>
            <ac:spMk id="6" creationId="{2C36AF9D-A911-994B-90EA-013D4CDA5604}"/>
          </ac:spMkLst>
        </pc:spChg>
      </pc:sldChg>
      <pc:sldChg chg="modSp mod">
        <pc:chgData name="Caleb Pillay" userId="c9de6f30334c2d36" providerId="LiveId" clId="{F007E0E2-1AC0-43D4-A8C5-0D3FE5B8378C}" dt="2023-01-11T16:45:30.231" v="629" actId="20577"/>
        <pc:sldMkLst>
          <pc:docMk/>
          <pc:sldMk cId="1980221439" sldId="331"/>
        </pc:sldMkLst>
        <pc:spChg chg="mod">
          <ac:chgData name="Caleb Pillay" userId="c9de6f30334c2d36" providerId="LiveId" clId="{F007E0E2-1AC0-43D4-A8C5-0D3FE5B8378C}" dt="2023-01-11T16:45:30.231" v="629" actId="20577"/>
          <ac:spMkLst>
            <pc:docMk/>
            <pc:sldMk cId="1980221439" sldId="331"/>
            <ac:spMk id="10" creationId="{79EF1473-3ADD-43F1-A495-57AAB7FD902F}"/>
          </ac:spMkLst>
        </pc:spChg>
      </pc:sldChg>
      <pc:sldChg chg="modSp mod">
        <pc:chgData name="Caleb Pillay" userId="c9de6f30334c2d36" providerId="LiveId" clId="{F007E0E2-1AC0-43D4-A8C5-0D3FE5B8378C}" dt="2023-01-16T20:34:58.096" v="9017" actId="20577"/>
        <pc:sldMkLst>
          <pc:docMk/>
          <pc:sldMk cId="2560061391" sldId="332"/>
        </pc:sldMkLst>
        <pc:spChg chg="mod">
          <ac:chgData name="Caleb Pillay" userId="c9de6f30334c2d36" providerId="LiveId" clId="{F007E0E2-1AC0-43D4-A8C5-0D3FE5B8378C}" dt="2023-01-16T20:34:58.096" v="9017" actId="20577"/>
          <ac:spMkLst>
            <pc:docMk/>
            <pc:sldMk cId="2560061391" sldId="332"/>
            <ac:spMk id="5" creationId="{8E999A1B-8752-489F-A63B-EA2F60186B52}"/>
          </ac:spMkLst>
        </pc:spChg>
      </pc:sldChg>
      <pc:sldChg chg="modSp add mod setBg">
        <pc:chgData name="Caleb Pillay" userId="c9de6f30334c2d36" providerId="LiveId" clId="{F007E0E2-1AC0-43D4-A8C5-0D3FE5B8378C}" dt="2023-01-16T21:57:50.055" v="9340" actId="20577"/>
        <pc:sldMkLst>
          <pc:docMk/>
          <pc:sldMk cId="698416022" sldId="333"/>
        </pc:sldMkLst>
        <pc:spChg chg="mod">
          <ac:chgData name="Caleb Pillay" userId="c9de6f30334c2d36" providerId="LiveId" clId="{F007E0E2-1AC0-43D4-A8C5-0D3FE5B8378C}" dt="2023-01-16T21:57:50.055" v="9340" actId="20577"/>
          <ac:spMkLst>
            <pc:docMk/>
            <pc:sldMk cId="698416022" sldId="333"/>
            <ac:spMk id="14" creationId="{A76C339A-AF47-B322-AB3C-80761EEA45EC}"/>
          </ac:spMkLst>
        </pc:spChg>
      </pc:sldChg>
      <pc:sldChg chg="add setBg">
        <pc:chgData name="Caleb Pillay" userId="c9de6f30334c2d36" providerId="LiveId" clId="{F007E0E2-1AC0-43D4-A8C5-0D3FE5B8378C}" dt="2023-01-16T09:23:25.835" v="7418"/>
        <pc:sldMkLst>
          <pc:docMk/>
          <pc:sldMk cId="2126979448" sldId="334"/>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aleb-RSA/SpaceX---Coursera/blob/main/EDA-DATAVIZ-SpaceX.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leb-RSA/SpaceX---Coursera/blob/main/EDA-SQL-Space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aleb-RSA/SpaceX---Coursera/blob/main/Folium-Space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leb-RSA/SpaceX---Coursera/blob/main/Polty%20dash%20-Space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leb-RSA/SpaceX---Coursera/blob/main/Machine_Learning_Prediction_SpaceX_.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Caleb-RSA/SpaceX---Coursera/blob/main/Webscraping_SpaceX.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aleb-RSA/SpaceX---Coursera/blob/main/Data_wrangling_Spacex.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Caleb Pillay</a:t>
            </a:r>
          </a:p>
          <a:p>
            <a:r>
              <a:rPr lang="en-US" dirty="0">
                <a:solidFill>
                  <a:schemeClr val="bg2"/>
                </a:solidFill>
                <a:latin typeface="Abadi" panose="020B0604020104020204" pitchFamily="34" charset="0"/>
                <a:ea typeface="SF Pro" pitchFamily="2" charset="0"/>
                <a:cs typeface="SF Pro" pitchFamily="2" charset="0"/>
              </a:rPr>
              <a:t>16/01/2023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Matplotlib and Seaborn plotting libraries were used</a:t>
            </a:r>
          </a:p>
          <a:p>
            <a:r>
              <a:rPr lang="en-US" sz="2200" dirty="0"/>
              <a:t>Relationships between payload-mass, flight number, launch site, orbit were plotted to visually assess the launch success rates.</a:t>
            </a:r>
            <a:endParaRPr lang="en-US" sz="1400" dirty="0"/>
          </a:p>
          <a:p>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				 Interestingly : Launch success rate saw a sharp increase from 2013 onward</a:t>
            </a:r>
          </a:p>
          <a:p>
            <a:pPr marL="0" indent="0">
              <a:buNone/>
            </a:pPr>
            <a:endParaRPr lang="en-US" sz="1400" dirty="0"/>
          </a:p>
          <a:p>
            <a:pPr marL="0" indent="0">
              <a:buNone/>
            </a:pPr>
            <a:endParaRPr lang="en-US" sz="1400" dirty="0"/>
          </a:p>
          <a:p>
            <a:pPr marL="0" indent="0">
              <a:buNone/>
            </a:pPr>
            <a:r>
              <a:rPr lang="en-US" sz="2200" dirty="0">
                <a:latin typeface="Abadi" panose="020B0604020104020204" pitchFamily="34" charset="0"/>
                <a:hlinkClick r:id="rId3"/>
              </a:rPr>
              <a:t>Coursera/blob/main/EDA-DATAVIZ-</a:t>
            </a:r>
            <a:r>
              <a:rPr lang="en-US" sz="2200" dirty="0" err="1">
                <a:latin typeface="Abadi" panose="020B0604020104020204" pitchFamily="34" charset="0"/>
                <a:hlinkClick r:id="rId3"/>
              </a:rPr>
              <a:t>SpaceX.ipynb</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A515D98C-C5C7-8367-1889-1430B467ACBF}"/>
              </a:ext>
            </a:extLst>
          </p:cNvPr>
          <p:cNvPicPr>
            <a:picLocks noChangeAspect="1"/>
          </p:cNvPicPr>
          <p:nvPr/>
        </p:nvPicPr>
        <p:blipFill>
          <a:blip r:embed="rId4"/>
          <a:stretch>
            <a:fillRect/>
          </a:stretch>
        </p:blipFill>
        <p:spPr>
          <a:xfrm>
            <a:off x="1050157" y="3044901"/>
            <a:ext cx="3293243" cy="191278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hlinkClick r:id="rId3"/>
              </a:rPr>
              <a:t>Coursera/blob/main/EDA-SQL-</a:t>
            </a:r>
            <a:r>
              <a:rPr lang="en-US" sz="2200" dirty="0" err="1">
                <a:solidFill>
                  <a:schemeClr val="accent3">
                    <a:lumMod val="25000"/>
                  </a:schemeClr>
                </a:solidFill>
                <a:latin typeface="Abadi"/>
                <a:hlinkClick r:id="rId3"/>
              </a:rPr>
              <a:t>SpaceX.ipynb</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data frame was inserted in the IBM’s cloud faculty DB2</a:t>
            </a:r>
          </a:p>
          <a:p>
            <a:r>
              <a:rPr lang="en-US" sz="2200" dirty="0">
                <a:latin typeface="Abadi" panose="020B0604020104020204" pitchFamily="34" charset="0"/>
              </a:rPr>
              <a:t>Queries were performed in a </a:t>
            </a:r>
            <a:r>
              <a:rPr lang="en-US" sz="2200" dirty="0" err="1">
                <a:latin typeface="Abadi" panose="020B0604020104020204" pitchFamily="34" charset="0"/>
              </a:rPr>
              <a:t>Jupyter</a:t>
            </a:r>
            <a:r>
              <a:rPr lang="en-US" sz="2200" dirty="0">
                <a:latin typeface="Abadi" panose="020B0604020104020204" pitchFamily="34" charset="0"/>
              </a:rPr>
              <a:t> notebook using a db2 connection string</a:t>
            </a:r>
          </a:p>
          <a:p>
            <a:r>
              <a:rPr lang="en-US" sz="2200" dirty="0">
                <a:latin typeface="Abadi" panose="020B0604020104020204" pitchFamily="34" charset="0"/>
              </a:rPr>
              <a:t>SQL-Alchemy library allowed for </a:t>
            </a:r>
            <a:r>
              <a:rPr lang="en-US" sz="2200" dirty="0" err="1">
                <a:latin typeface="Abadi" panose="020B0604020104020204" pitchFamily="34" charset="0"/>
              </a:rPr>
              <a:t>sql</a:t>
            </a:r>
            <a:r>
              <a:rPr lang="en-US" sz="2200" dirty="0">
                <a:latin typeface="Abadi" panose="020B0604020104020204" pitchFamily="34" charset="0"/>
              </a:rPr>
              <a:t> queries to be performed</a:t>
            </a:r>
          </a:p>
          <a:p>
            <a:pPr lvl="1"/>
            <a:r>
              <a:rPr lang="en-US" sz="1800" dirty="0">
                <a:latin typeface="Abadi" panose="020B0604020104020204" pitchFamily="34" charset="0"/>
              </a:rPr>
              <a:t>Identified launch sites</a:t>
            </a:r>
          </a:p>
          <a:p>
            <a:pPr lvl="1"/>
            <a:r>
              <a:rPr lang="en-US" sz="1800" dirty="0">
                <a:latin typeface="Abadi" panose="020B0604020104020204" pitchFamily="34" charset="0"/>
              </a:rPr>
              <a:t>Total payload mass launched from individual sites and booster versions</a:t>
            </a:r>
          </a:p>
          <a:p>
            <a:pPr lvl="1"/>
            <a:r>
              <a:rPr lang="en-US" sz="1800" dirty="0">
                <a:latin typeface="Abadi" panose="020B0604020104020204" pitchFamily="34" charset="0"/>
              </a:rPr>
              <a:t>Date of first successful landing on a ground pad.</a:t>
            </a:r>
          </a:p>
          <a:p>
            <a:pPr lvl="1"/>
            <a:r>
              <a:rPr lang="en-US" sz="1800" dirty="0">
                <a:solidFill>
                  <a:srgbClr val="212121"/>
                </a:solidFill>
                <a:latin typeface="Abadi" panose="020B0604020104020204" pitchFamily="34" charset="0"/>
              </a:rPr>
              <a:t>B</a:t>
            </a:r>
            <a:r>
              <a:rPr lang="en-US" sz="1800" b="0" i="0" dirty="0">
                <a:solidFill>
                  <a:srgbClr val="212121"/>
                </a:solidFill>
                <a:effectLst/>
                <a:latin typeface="Abadi" panose="020B0604020104020204" pitchFamily="34" charset="0"/>
              </a:rPr>
              <a:t>oosters which have successful landing on drone ship and payload mass between 4000 – 6000.</a:t>
            </a:r>
          </a:p>
          <a:p>
            <a:pPr lvl="1"/>
            <a:r>
              <a:rPr lang="en-US" sz="1800" b="0" i="0" dirty="0">
                <a:solidFill>
                  <a:srgbClr val="212121"/>
                </a:solidFill>
                <a:effectLst/>
                <a:latin typeface="Abadi" panose="020B0604020104020204" pitchFamily="34" charset="0"/>
              </a:rPr>
              <a:t>Total outcomes of launches.</a:t>
            </a:r>
          </a:p>
          <a:p>
            <a:pPr lvl="1"/>
            <a:r>
              <a:rPr lang="en-US" sz="1800" dirty="0">
                <a:solidFill>
                  <a:srgbClr val="212121"/>
                </a:solidFill>
                <a:latin typeface="Abadi" panose="020B0604020104020204" pitchFamily="34" charset="0"/>
              </a:rPr>
              <a:t>Landing outcomes between various dates.</a:t>
            </a:r>
          </a:p>
          <a:p>
            <a:pPr lvl="1"/>
            <a:endParaRPr lang="en-US" sz="1800" dirty="0">
              <a:solidFill>
                <a:srgbClr val="212121"/>
              </a:solidFill>
            </a:endParaRPr>
          </a:p>
          <a:p>
            <a:pPr lvl="1"/>
            <a:endParaRPr lang="en-US" sz="1800" dirty="0">
              <a:solidFill>
                <a:srgbClr val="212121"/>
              </a:solidFill>
            </a:endParaRPr>
          </a:p>
          <a:p>
            <a:pPr marL="457200" lvl="1" indent="0">
              <a:buNone/>
            </a:pPr>
            <a:endParaRPr lang="en-US" sz="1800" dirty="0">
              <a:solidFill>
                <a:srgbClr val="212121"/>
              </a:solidFill>
            </a:endParaRPr>
          </a:p>
          <a:p>
            <a:pPr marL="457200" lvl="1" indent="0">
              <a:buNone/>
            </a:pPr>
            <a:r>
              <a:rPr lang="en-US" sz="1800" dirty="0">
                <a:solidFill>
                  <a:srgbClr val="212121"/>
                </a:solidFill>
              </a:rPr>
              <a:t> </a:t>
            </a:r>
            <a:endParaRPr lang="en-US" sz="1800" b="0" i="0" dirty="0">
              <a:solidFill>
                <a:srgbClr val="212121"/>
              </a:solidFill>
              <a:effectLst/>
            </a:endParaRPr>
          </a:p>
          <a:p>
            <a:pPr lvl="1"/>
            <a:endParaRPr lang="en-US" sz="1800" dirty="0"/>
          </a:p>
          <a:p>
            <a:pPr marL="0" indent="0">
              <a:buNone/>
            </a:pPr>
            <a:r>
              <a:rPr lang="en-US" sz="2200" dirty="0"/>
              <a:t> </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r>
              <a:rPr lang="en-US" sz="2200" dirty="0">
                <a:latin typeface="Abadi" panose="020B0604020104020204" pitchFamily="34" charset="0"/>
                <a:hlinkClick r:id="rId3"/>
              </a:rPr>
              <a:t>Coursera/blob/main/Folium-</a:t>
            </a:r>
            <a:r>
              <a:rPr lang="en-US" sz="2200" dirty="0" err="1">
                <a:latin typeface="Abadi" panose="020B0604020104020204" pitchFamily="34" charset="0"/>
                <a:hlinkClick r:id="rId3"/>
              </a:rPr>
              <a:t>SpaceX.ipynb</a:t>
            </a:r>
            <a:endParaRPr lang="en-US" sz="2200" dirty="0">
              <a:latin typeface="Abadi" panose="020B0604020104020204" pitchFamily="34" charset="0"/>
            </a:endParaRPr>
          </a:p>
          <a:p>
            <a:endParaRPr lang="en-US" sz="2200" dirty="0">
              <a:latin typeface="Abadi" panose="020B0604020104020204" pitchFamily="34" charset="0"/>
            </a:endParaRPr>
          </a:p>
          <a:p>
            <a:r>
              <a:rPr lang="en-US" sz="2200" dirty="0">
                <a:latin typeface="Abadi" panose="020B0604020104020204" pitchFamily="34" charset="0"/>
              </a:rPr>
              <a:t>Folium library was used to plot launch sites and individual launches onto a map</a:t>
            </a:r>
          </a:p>
          <a:p>
            <a:endParaRPr lang="en-US" sz="2200" dirty="0">
              <a:latin typeface="Abadi" panose="020B0604020104020204" pitchFamily="34" charset="0"/>
            </a:endParaRPr>
          </a:p>
          <a:p>
            <a:r>
              <a:rPr lang="en-US" sz="2200" dirty="0">
                <a:latin typeface="Abadi" panose="020B0604020104020204" pitchFamily="34" charset="0"/>
              </a:rPr>
              <a:t>A visual representation of successful lunches at each site was created</a:t>
            </a:r>
          </a:p>
          <a:p>
            <a:endParaRPr lang="en-US" sz="2200" dirty="0">
              <a:latin typeface="Abadi" panose="020B0604020104020204" pitchFamily="34" charset="0"/>
            </a:endParaRPr>
          </a:p>
          <a:p>
            <a:r>
              <a:rPr lang="en-US" sz="2200" dirty="0">
                <a:latin typeface="Abadi" panose="020B0604020104020204" pitchFamily="34" charset="0"/>
              </a:rPr>
              <a:t>Visually investing if there are any proximity variables that could affect a launches success rate</a:t>
            </a:r>
          </a:p>
          <a:p>
            <a:endParaRPr lang="en-US" sz="2200" dirty="0">
              <a:latin typeface="Abadi" panose="020B0604020104020204" pitchFamily="34" charset="0"/>
            </a:endParaRPr>
          </a:p>
          <a:p>
            <a:r>
              <a:rPr lang="en-US" sz="2200" dirty="0">
                <a:latin typeface="Abadi" panose="020B0604020104020204" pitchFamily="34" charset="0"/>
              </a:rPr>
              <a:t>The questions posed were:</a:t>
            </a:r>
            <a:endParaRPr lang="en-US" sz="1400" dirty="0">
              <a:latin typeface="Abadi" panose="020B0604020104020204" pitchFamily="34" charset="0"/>
            </a:endParaRPr>
          </a:p>
          <a:p>
            <a:pPr lvl="1"/>
            <a:r>
              <a:rPr lang="en-US" sz="1800" dirty="0">
                <a:latin typeface="Abadi" panose="020B0604020104020204" pitchFamily="34" charset="0"/>
              </a:rPr>
              <a:t>Do proximities to cities affect a launched success?</a:t>
            </a:r>
          </a:p>
          <a:p>
            <a:pPr lvl="1"/>
            <a:r>
              <a:rPr lang="en-US" sz="1800" dirty="0">
                <a:latin typeface="Abadi" panose="020B0604020104020204" pitchFamily="34" charset="0"/>
              </a:rPr>
              <a:t>Do proximities to railways, highways and coastlines affect a launched success?</a:t>
            </a:r>
          </a:p>
          <a:p>
            <a:pPr lvl="1"/>
            <a:endParaRPr lang="en-US" sz="1800" dirty="0">
              <a:latin typeface="Abadi" panose="020B0604020104020204" pitchFamily="34" charset="0"/>
            </a:endParaRPr>
          </a:p>
          <a:p>
            <a:pPr marL="0" indent="0">
              <a:buNone/>
            </a:pPr>
            <a:r>
              <a:rPr lang="en-US" sz="2200" dirty="0">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Effectively data mining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graphs assembled into dashboard using the Dash library</a:t>
            </a:r>
          </a:p>
          <a:p>
            <a:pPr>
              <a:lnSpc>
                <a:spcPct val="100000"/>
              </a:lnSpc>
              <a:spcBef>
                <a:spcPts val="1400"/>
              </a:spcBef>
            </a:pPr>
            <a:r>
              <a:rPr lang="en-US" sz="2200" dirty="0">
                <a:solidFill>
                  <a:schemeClr val="accent3">
                    <a:lumMod val="25000"/>
                  </a:schemeClr>
                </a:solidFill>
                <a:latin typeface="Abadi" panose="020B0604020104020204" pitchFamily="34" charset="0"/>
              </a:rPr>
              <a:t>Visually investigated the proportion of successful launches per site using a pie plot</a:t>
            </a:r>
          </a:p>
          <a:p>
            <a:pPr>
              <a:lnSpc>
                <a:spcPct val="100000"/>
              </a:lnSpc>
              <a:spcBef>
                <a:spcPts val="1400"/>
              </a:spcBef>
            </a:pPr>
            <a:r>
              <a:rPr lang="en-US" sz="2200" dirty="0">
                <a:solidFill>
                  <a:schemeClr val="accent3">
                    <a:lumMod val="25000"/>
                  </a:schemeClr>
                </a:solidFill>
                <a:latin typeface="Abadi" panose="020B0604020104020204" pitchFamily="34" charset="0"/>
              </a:rPr>
              <a:t>The relationship between successful launches and payload-masses for per site using a scatter plot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Coursera/blob/main/Polty%20dash%20-SpaceX.ipynb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Scikit-learn library was used to predict at launch outcome</a:t>
            </a:r>
          </a:p>
          <a:p>
            <a:pPr>
              <a:lnSpc>
                <a:spcPct val="100000"/>
              </a:lnSpc>
              <a:spcBef>
                <a:spcPts val="1400"/>
              </a:spcBef>
            </a:pPr>
            <a:r>
              <a:rPr lang="en-US" sz="2200" dirty="0">
                <a:solidFill>
                  <a:schemeClr val="accent3">
                    <a:lumMod val="25000"/>
                  </a:schemeClr>
                </a:solidFill>
                <a:latin typeface="Abadi" panose="020B0604020104020204" pitchFamily="34" charset="0"/>
              </a:rPr>
              <a:t>Models: logistic regression, support vector machine, decision tree classifier and k nearest neighbors</a:t>
            </a:r>
          </a:p>
          <a:p>
            <a:pPr>
              <a:lnSpc>
                <a:spcPct val="100000"/>
              </a:lnSpc>
              <a:spcBef>
                <a:spcPts val="1400"/>
              </a:spcBef>
            </a:pP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used to determine the optimal hyperparameters through an iterate process</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was chosen by the highest number of correctly predict outcomes from the test data</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Coursera/blob/main/Machine_Learning_Prediction_SpaceX_.</a:t>
            </a:r>
            <a:r>
              <a:rPr lang="en-US" sz="2200" dirty="0" err="1">
                <a:solidFill>
                  <a:schemeClr val="accent3">
                    <a:lumMod val="25000"/>
                  </a:schemeClr>
                </a:solidFill>
                <a:latin typeface="Abadi" panose="020B0604020104020204" pitchFamily="34" charset="0"/>
                <a:hlinkClick r:id="rId3"/>
              </a:rPr>
              <a:t>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797375"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CCAFS SLC has the highest number of launches and successful landings</a:t>
            </a: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9E9165D-C06A-5C41-67EA-26C0F0BF6182}"/>
              </a:ext>
            </a:extLst>
          </p:cNvPr>
          <p:cNvPicPr>
            <a:picLocks noChangeAspect="1"/>
          </p:cNvPicPr>
          <p:nvPr/>
        </p:nvPicPr>
        <p:blipFill>
          <a:blip r:embed="rId3"/>
          <a:stretch>
            <a:fillRect/>
          </a:stretch>
        </p:blipFill>
        <p:spPr>
          <a:xfrm>
            <a:off x="529653" y="3157213"/>
            <a:ext cx="11132694" cy="286836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a:lnSpc>
                <a:spcPct val="100000"/>
              </a:lnSpc>
              <a:spcBef>
                <a:spcPts val="1400"/>
              </a:spcBef>
            </a:pPr>
            <a:r>
              <a:rPr lang="en-ZA" sz="2200" dirty="0">
                <a:solidFill>
                  <a:schemeClr val="accent3">
                    <a:lumMod val="25000"/>
                  </a:schemeClr>
                </a:solidFill>
                <a:latin typeface="Abadi" panose="020B0604020104020204" pitchFamily="34" charset="0"/>
              </a:rPr>
              <a:t>Payloads below 2000kgs has a fewer launches across two sites</a:t>
            </a:r>
          </a:p>
          <a:p>
            <a:pPr>
              <a:lnSpc>
                <a:spcPct val="100000"/>
              </a:lnSpc>
              <a:spcBef>
                <a:spcPts val="1400"/>
              </a:spcBef>
            </a:pPr>
            <a:r>
              <a:rPr lang="en-ZA" sz="2200" dirty="0">
                <a:solidFill>
                  <a:schemeClr val="accent3">
                    <a:lumMod val="25000"/>
                  </a:schemeClr>
                </a:solidFill>
                <a:latin typeface="Abadi" panose="020B0604020104020204" pitchFamily="34" charset="0"/>
              </a:rPr>
              <a:t>Payloads above 8000kgs seems to be more successful at landing across all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D82ACB8-1B9B-635B-ACFA-C10A340D600A}"/>
              </a:ext>
            </a:extLst>
          </p:cNvPr>
          <p:cNvPicPr>
            <a:picLocks noChangeAspect="1"/>
          </p:cNvPicPr>
          <p:nvPr/>
        </p:nvPicPr>
        <p:blipFill>
          <a:blip r:embed="rId3"/>
          <a:stretch>
            <a:fillRect/>
          </a:stretch>
        </p:blipFill>
        <p:spPr>
          <a:xfrm>
            <a:off x="770011" y="3231202"/>
            <a:ext cx="10515600" cy="279437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10515600"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9182047-8107-49DF-E727-A716C21ECCDB}"/>
              </a:ext>
            </a:extLst>
          </p:cNvPr>
          <p:cNvPicPr>
            <a:picLocks noChangeAspect="1"/>
          </p:cNvPicPr>
          <p:nvPr/>
        </p:nvPicPr>
        <p:blipFill>
          <a:blip r:embed="rId3"/>
          <a:stretch>
            <a:fillRect/>
          </a:stretch>
        </p:blipFill>
        <p:spPr>
          <a:xfrm>
            <a:off x="3477228" y="3083998"/>
            <a:ext cx="5237543" cy="29415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515599" cy="3811588"/>
          </a:xfrm>
          <a:prstGeom prst="rect">
            <a:avLst/>
          </a:prstGeom>
        </p:spPr>
        <p:txBody>
          <a:bodyPr>
            <a:normAutofit/>
          </a:bodyPr>
          <a:lstStyle/>
          <a:p>
            <a:pPr>
              <a:lnSpc>
                <a:spcPct val="100000"/>
              </a:lnSpc>
              <a:spcBef>
                <a:spcPts val="1400"/>
              </a:spcBef>
            </a:pPr>
            <a:r>
              <a:rPr lang="en-ZA" sz="2200" dirty="0">
                <a:solidFill>
                  <a:schemeClr val="accent3">
                    <a:lumMod val="25000"/>
                  </a:schemeClr>
                </a:solidFill>
                <a:latin typeface="Abadi" panose="020B0604020104020204" pitchFamily="34" charset="0"/>
              </a:rPr>
              <a:t>L</a:t>
            </a:r>
            <a:r>
              <a:rPr lang="en-US" sz="2200" dirty="0">
                <a:solidFill>
                  <a:schemeClr val="accent3">
                    <a:lumMod val="25000"/>
                  </a:schemeClr>
                </a:solidFill>
                <a:latin typeface="Abadi" panose="020B0604020104020204" pitchFamily="34" charset="0"/>
              </a:rPr>
              <a:t>EO, ISS, PO show an increase in success rate after 20 flights </a:t>
            </a:r>
          </a:p>
          <a:p>
            <a:pPr>
              <a:lnSpc>
                <a:spcPct val="100000"/>
              </a:lnSpc>
              <a:spcBef>
                <a:spcPts val="1400"/>
              </a:spcBef>
            </a:pPr>
            <a:r>
              <a:rPr lang="en-US" sz="2200" dirty="0">
                <a:solidFill>
                  <a:schemeClr val="accent3">
                    <a:lumMod val="25000"/>
                  </a:schemeClr>
                </a:solidFill>
                <a:latin typeface="Abadi" panose="020B0604020104020204" pitchFamily="34" charset="0"/>
              </a:rPr>
              <a:t>SSO has a 100%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0FDF937-54ED-570D-33D5-6AE20C9B55A9}"/>
              </a:ext>
            </a:extLst>
          </p:cNvPr>
          <p:cNvPicPr>
            <a:picLocks noChangeAspect="1"/>
          </p:cNvPicPr>
          <p:nvPr/>
        </p:nvPicPr>
        <p:blipFill>
          <a:blip r:embed="rId3"/>
          <a:stretch>
            <a:fillRect/>
          </a:stretch>
        </p:blipFill>
        <p:spPr>
          <a:xfrm>
            <a:off x="734028" y="3324523"/>
            <a:ext cx="10515601" cy="27010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515599" cy="3811588"/>
          </a:xfrm>
          <a:prstGeom prst="rect">
            <a:avLst/>
          </a:prstGeom>
        </p:spPr>
        <p:txBody>
          <a:bodyPr>
            <a:normAutofit/>
          </a:bodyPr>
          <a:lstStyle/>
          <a:p>
            <a:pPr>
              <a:lnSpc>
                <a:spcPct val="100000"/>
              </a:lnSpc>
              <a:spcBef>
                <a:spcPts val="1400"/>
              </a:spcBef>
            </a:pPr>
            <a:r>
              <a:rPr lang="en-ZA" sz="2200" dirty="0">
                <a:solidFill>
                  <a:schemeClr val="accent3">
                    <a:lumMod val="25000"/>
                  </a:schemeClr>
                </a:solidFill>
                <a:latin typeface="Abadi" panose="020B0604020104020204" pitchFamily="34" charset="0"/>
              </a:rPr>
              <a:t>ISS, ISS &amp; PO have low success rate with payloads below 3000kgs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0E24811-2B49-B65B-EF27-DCD708422869}"/>
              </a:ext>
            </a:extLst>
          </p:cNvPr>
          <p:cNvPicPr>
            <a:picLocks noChangeAspect="1"/>
          </p:cNvPicPr>
          <p:nvPr/>
        </p:nvPicPr>
        <p:blipFill>
          <a:blip r:embed="rId3"/>
          <a:stretch>
            <a:fillRect/>
          </a:stretch>
        </p:blipFill>
        <p:spPr>
          <a:xfrm>
            <a:off x="750023" y="2972804"/>
            <a:ext cx="10515599" cy="289618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87961" cy="3811588"/>
          </a:xfrm>
          <a:prstGeom prst="rect">
            <a:avLst/>
          </a:prstGeom>
        </p:spPr>
        <p:txBody>
          <a:bodyPr>
            <a:normAutofit/>
          </a:bodyPr>
          <a:lstStyle/>
          <a:p>
            <a:pPr>
              <a:lnSpc>
                <a:spcPct val="100000"/>
              </a:lnSpc>
              <a:spcBef>
                <a:spcPts val="1400"/>
              </a:spcBef>
            </a:pPr>
            <a:r>
              <a:rPr lang="en-ZA" sz="2200" dirty="0">
                <a:solidFill>
                  <a:schemeClr val="accent3">
                    <a:lumMod val="25000"/>
                  </a:schemeClr>
                </a:solidFill>
                <a:latin typeface="Abadi" panose="020B0604020104020204" pitchFamily="34" charset="0"/>
              </a:rPr>
              <a:t>2013 onward showed a steady increase in success rate of landing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B4FADF3-E60D-D302-85E7-62FA53DB5427}"/>
              </a:ext>
            </a:extLst>
          </p:cNvPr>
          <p:cNvPicPr>
            <a:picLocks noChangeAspect="1"/>
          </p:cNvPicPr>
          <p:nvPr/>
        </p:nvPicPr>
        <p:blipFill>
          <a:blip r:embed="rId3"/>
          <a:stretch>
            <a:fillRect/>
          </a:stretch>
        </p:blipFill>
        <p:spPr>
          <a:xfrm>
            <a:off x="2848131" y="3038839"/>
            <a:ext cx="6895475" cy="284250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Distinct allowed for the unique categorical variables from launch site to be displayed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E849314-2049-6DC6-996A-9B840DF9A1DA}"/>
              </a:ext>
            </a:extLst>
          </p:cNvPr>
          <p:cNvPicPr>
            <a:picLocks noChangeAspect="1"/>
          </p:cNvPicPr>
          <p:nvPr/>
        </p:nvPicPr>
        <p:blipFill>
          <a:blip r:embed="rId3"/>
          <a:stretch>
            <a:fillRect/>
          </a:stretch>
        </p:blipFill>
        <p:spPr>
          <a:xfrm>
            <a:off x="2670746" y="2873301"/>
            <a:ext cx="5944115" cy="335309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4046"/>
            <a:ext cx="9745589" cy="47229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Like clause with wildcat expression “%”, queried all CCA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FA799E28-FE7D-064E-F59F-2EDB7CF55B85}"/>
              </a:ext>
            </a:extLst>
          </p:cNvPr>
          <p:cNvPicPr>
            <a:picLocks noChangeAspect="1"/>
          </p:cNvPicPr>
          <p:nvPr/>
        </p:nvPicPr>
        <p:blipFill>
          <a:blip r:embed="rId3"/>
          <a:stretch>
            <a:fillRect/>
          </a:stretch>
        </p:blipFill>
        <p:spPr>
          <a:xfrm>
            <a:off x="714093" y="2122826"/>
            <a:ext cx="10651980" cy="39027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 function calculated the total payload mass of WHERE clause customer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8CC1D4B-2C2F-8B24-5430-21AF04162022}"/>
              </a:ext>
            </a:extLst>
          </p:cNvPr>
          <p:cNvPicPr>
            <a:picLocks noChangeAspect="1"/>
          </p:cNvPicPr>
          <p:nvPr/>
        </p:nvPicPr>
        <p:blipFill>
          <a:blip r:embed="rId3"/>
          <a:stretch>
            <a:fillRect/>
          </a:stretch>
        </p:blipFill>
        <p:spPr>
          <a:xfrm>
            <a:off x="770010" y="3530184"/>
            <a:ext cx="10687962" cy="218933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AVG() function calculated the average payload mass of WHERE clause booster version is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3765DD5-2DEB-A915-7A2D-13839FCA0637}"/>
              </a:ext>
            </a:extLst>
          </p:cNvPr>
          <p:cNvPicPr>
            <a:picLocks noChangeAspect="1"/>
          </p:cNvPicPr>
          <p:nvPr/>
        </p:nvPicPr>
        <p:blipFill>
          <a:blip r:embed="rId3"/>
          <a:stretch>
            <a:fillRect/>
          </a:stretch>
        </p:blipFill>
        <p:spPr>
          <a:xfrm>
            <a:off x="971503" y="3876547"/>
            <a:ext cx="10112616" cy="214902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Min() function was applied to date column to determine the earliest successful ground pad landing</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65B6693-3933-B41E-8D36-EB1B5E2E4AAE}"/>
              </a:ext>
            </a:extLst>
          </p:cNvPr>
          <p:cNvPicPr>
            <a:picLocks noChangeAspect="1"/>
          </p:cNvPicPr>
          <p:nvPr/>
        </p:nvPicPr>
        <p:blipFill>
          <a:blip r:embed="rId3"/>
          <a:stretch>
            <a:fillRect/>
          </a:stretch>
        </p:blipFill>
        <p:spPr>
          <a:xfrm>
            <a:off x="1200122" y="3565333"/>
            <a:ext cx="9655377" cy="22099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Two filters were applied in the WHERE clause, specified payload mass range and landing 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5D34902-9B39-0AA0-EF6B-86904D27F82E}"/>
              </a:ext>
            </a:extLst>
          </p:cNvPr>
          <p:cNvPicPr>
            <a:picLocks noChangeAspect="1"/>
          </p:cNvPicPr>
          <p:nvPr/>
        </p:nvPicPr>
        <p:blipFill>
          <a:blip r:embed="rId3"/>
          <a:stretch>
            <a:fillRect/>
          </a:stretch>
        </p:blipFill>
        <p:spPr>
          <a:xfrm>
            <a:off x="753858" y="2663839"/>
            <a:ext cx="10531753" cy="35131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GROUP BY clause allowed for the aggregation of the “Mission Outcome” column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7AFEFE7-2C45-6864-122A-04D4F80D7D59}"/>
              </a:ext>
            </a:extLst>
          </p:cNvPr>
          <p:cNvPicPr>
            <a:picLocks noChangeAspect="1"/>
          </p:cNvPicPr>
          <p:nvPr/>
        </p:nvPicPr>
        <p:blipFill>
          <a:blip r:embed="rId3"/>
          <a:stretch>
            <a:fillRect/>
          </a:stretch>
        </p:blipFill>
        <p:spPr>
          <a:xfrm>
            <a:off x="1027877" y="2801010"/>
            <a:ext cx="9487722" cy="337595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2712"/>
            <a:ext cx="9697808" cy="4512862"/>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with pandas library</a:t>
            </a:r>
          </a:p>
          <a:p>
            <a:pPr lvl="1">
              <a:lnSpc>
                <a:spcPct val="100000"/>
              </a:lnSpc>
              <a:spcBef>
                <a:spcPts val="1400"/>
              </a:spcBef>
            </a:pPr>
            <a:r>
              <a:rPr lang="en-US" sz="1800" dirty="0">
                <a:solidFill>
                  <a:schemeClr val="accent3">
                    <a:lumMod val="25000"/>
                  </a:schemeClr>
                </a:solidFill>
                <a:latin typeface="Abadi" panose="020B0604020104020204" pitchFamily="34" charset="0"/>
              </a:rPr>
              <a:t>Data exploration with SQL IBM DB2 database and pandas library </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 Matplotlib library</a:t>
            </a:r>
          </a:p>
          <a:p>
            <a:pPr lvl="1">
              <a:lnSpc>
                <a:spcPct val="100000"/>
              </a:lnSpc>
              <a:spcBef>
                <a:spcPts val="1400"/>
              </a:spcBef>
            </a:pPr>
            <a:r>
              <a:rPr lang="en-US" sz="1800" dirty="0">
                <a:solidFill>
                  <a:schemeClr val="accent3">
                    <a:lumMod val="25000"/>
                  </a:schemeClr>
                </a:solidFill>
                <a:latin typeface="Abadi" panose="020B0604020104020204" pitchFamily="34" charset="0"/>
              </a:rPr>
              <a:t>Data plotting with Folium library</a:t>
            </a:r>
          </a:p>
          <a:p>
            <a:pPr lvl="1">
              <a:lnSpc>
                <a:spcPct val="100000"/>
              </a:lnSpc>
              <a:spcBef>
                <a:spcPts val="1400"/>
              </a:spcBef>
            </a:pPr>
            <a:r>
              <a:rPr lang="en-US" sz="1800" dirty="0">
                <a:solidFill>
                  <a:schemeClr val="accent3">
                    <a:lumMod val="25000"/>
                  </a:schemeClr>
                </a:solidFill>
                <a:latin typeface="Abadi" panose="020B0604020104020204" pitchFamily="34" charset="0"/>
              </a:rPr>
              <a:t>Data mining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and Dash library</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with Scikit-learn library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SQL table outputs</a:t>
            </a:r>
          </a:p>
          <a:p>
            <a:pPr lvl="1">
              <a:lnSpc>
                <a:spcPct val="100000"/>
              </a:lnSpc>
              <a:spcBef>
                <a:spcPts val="1400"/>
              </a:spcBef>
            </a:pPr>
            <a:r>
              <a:rPr lang="en-US" sz="1800" dirty="0">
                <a:solidFill>
                  <a:schemeClr val="accent3">
                    <a:lumMod val="25000"/>
                  </a:schemeClr>
                </a:solidFill>
                <a:latin typeface="Abadi" panose="020B0604020104020204" pitchFamily="34" charset="0"/>
              </a:rPr>
              <a:t>Graphs and an interactive dashboard  </a:t>
            </a:r>
          </a:p>
          <a:p>
            <a:pPr lvl="1">
              <a:lnSpc>
                <a:spcPct val="100000"/>
              </a:lnSpc>
              <a:spcBef>
                <a:spcPts val="1400"/>
              </a:spcBef>
            </a:pPr>
            <a:r>
              <a:rPr lang="en-US" sz="1800" dirty="0">
                <a:solidFill>
                  <a:schemeClr val="accent3">
                    <a:lumMod val="25000"/>
                  </a:schemeClr>
                </a:solidFill>
                <a:latin typeface="Abadi" panose="020B0604020104020204" pitchFamily="34" charset="0"/>
              </a:rPr>
              <a:t>Predicative machine algorithms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1245" y="1825625"/>
            <a:ext cx="250581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sub-query was performed in the WHERE clause to filter the for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8FDDD43F-F9E3-5033-B3C0-CB893CD1014A}"/>
              </a:ext>
            </a:extLst>
          </p:cNvPr>
          <p:cNvPicPr>
            <a:picLocks noChangeAspect="1"/>
          </p:cNvPicPr>
          <p:nvPr/>
        </p:nvPicPr>
        <p:blipFill>
          <a:blip r:embed="rId3"/>
          <a:stretch>
            <a:fillRect/>
          </a:stretch>
        </p:blipFill>
        <p:spPr>
          <a:xfrm>
            <a:off x="3275828" y="1825625"/>
            <a:ext cx="8536422" cy="43513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Two filters were used in the WHERE clause a date range and a landing outcome, both had to be satisfied to display a result</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271AC93-2AD0-73BC-BFC0-CFC45163D263}"/>
              </a:ext>
            </a:extLst>
          </p:cNvPr>
          <p:cNvPicPr>
            <a:picLocks noChangeAspect="1"/>
          </p:cNvPicPr>
          <p:nvPr/>
        </p:nvPicPr>
        <p:blipFill>
          <a:blip r:embed="rId3"/>
          <a:stretch>
            <a:fillRect/>
          </a:stretch>
        </p:blipFill>
        <p:spPr>
          <a:xfrm>
            <a:off x="734028" y="3235388"/>
            <a:ext cx="10551583" cy="29415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82829581-4664-BFEB-77F5-545E672631F4}"/>
              </a:ext>
            </a:extLst>
          </p:cNvPr>
          <p:cNvPicPr>
            <a:picLocks noGrp="1" noChangeAspect="1"/>
          </p:cNvPicPr>
          <p:nvPr>
            <p:ph idx="4294967295"/>
          </p:nvPr>
        </p:nvPicPr>
        <p:blipFill>
          <a:blip r:embed="rId3"/>
          <a:stretch>
            <a:fillRect/>
          </a:stretch>
        </p:blipFill>
        <p:spPr>
          <a:xfrm>
            <a:off x="770010" y="1388534"/>
            <a:ext cx="10394701" cy="5271910"/>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TextBox 6">
            <a:extLst>
              <a:ext uri="{FF2B5EF4-FFF2-40B4-BE49-F238E27FC236}">
                <a16:creationId xmlns:a16="http://schemas.microsoft.com/office/drawing/2014/main" id="{4F15AD6F-48BA-7A33-8D23-BABA825128B6}"/>
              </a:ext>
            </a:extLst>
          </p:cNvPr>
          <p:cNvSpPr txBox="1"/>
          <p:nvPr/>
        </p:nvSpPr>
        <p:spPr>
          <a:xfrm>
            <a:off x="5981700" y="3594100"/>
            <a:ext cx="4826000" cy="2031325"/>
          </a:xfrm>
          <a:prstGeom prst="rect">
            <a:avLst/>
          </a:prstGeom>
          <a:noFill/>
        </p:spPr>
        <p:txBody>
          <a:bodyPr wrap="square" rtlCol="0">
            <a:spAutoFit/>
          </a:bodyPr>
          <a:lstStyle/>
          <a:p>
            <a:pPr marL="285750" indent="-285750">
              <a:buFont typeface="Arial" panose="020B0604020202020204" pitchFamily="34" charset="0"/>
              <a:buChar char="•"/>
            </a:pPr>
            <a:r>
              <a:rPr lang="en-ZA" dirty="0"/>
              <a:t>Count() clause numerated the categorical variables in the </a:t>
            </a:r>
            <a:r>
              <a:rPr lang="en-ZA" dirty="0" err="1"/>
              <a:t>Landing_Outcome</a:t>
            </a:r>
            <a:r>
              <a:rPr lang="en-ZA" dirty="0"/>
              <a:t> column</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ZA" dirty="0"/>
              <a:t>Data was aggregated by the Group By clause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ZA" dirty="0"/>
              <a:t>Data was ordered by the Order By clause</a:t>
            </a:r>
          </a:p>
          <a:p>
            <a:pPr marL="285750" indent="-285750">
              <a:buFont typeface="Arial" panose="020B0604020202020204" pitchFamily="34" charset="0"/>
              <a:buChar char="•"/>
            </a:pPr>
            <a:endParaRPr lang="en-ZA" dirty="0"/>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Launch Sites plotted with Folium</a:t>
            </a:r>
          </a:p>
        </p:txBody>
      </p:sp>
      <p:pic>
        <p:nvPicPr>
          <p:cNvPr id="10" name="Picture 9">
            <a:extLst>
              <a:ext uri="{FF2B5EF4-FFF2-40B4-BE49-F238E27FC236}">
                <a16:creationId xmlns:a16="http://schemas.microsoft.com/office/drawing/2014/main" id="{FED34DEB-1958-CFB2-DEF6-348D3AD4BC95}"/>
              </a:ext>
            </a:extLst>
          </p:cNvPr>
          <p:cNvPicPr>
            <a:picLocks noChangeAspect="1"/>
          </p:cNvPicPr>
          <p:nvPr/>
        </p:nvPicPr>
        <p:blipFill>
          <a:blip r:embed="rId3"/>
          <a:stretch>
            <a:fillRect/>
          </a:stretch>
        </p:blipFill>
        <p:spPr>
          <a:xfrm>
            <a:off x="8445501" y="1690689"/>
            <a:ext cx="2976488" cy="2506661"/>
          </a:xfrm>
          <a:prstGeom prst="rect">
            <a:avLst/>
          </a:prstGeom>
        </p:spPr>
      </p:pic>
      <p:pic>
        <p:nvPicPr>
          <p:cNvPr id="14" name="Content Placeholder 3">
            <a:extLst>
              <a:ext uri="{FF2B5EF4-FFF2-40B4-BE49-F238E27FC236}">
                <a16:creationId xmlns:a16="http://schemas.microsoft.com/office/drawing/2014/main" id="{F8822612-BFFE-C82C-E6D9-D571879DC886}"/>
              </a:ext>
            </a:extLst>
          </p:cNvPr>
          <p:cNvPicPr>
            <a:picLocks noChangeAspect="1"/>
          </p:cNvPicPr>
          <p:nvPr/>
        </p:nvPicPr>
        <p:blipFill>
          <a:blip r:embed="rId4"/>
          <a:stretch>
            <a:fillRect/>
          </a:stretch>
        </p:blipFill>
        <p:spPr>
          <a:xfrm>
            <a:off x="770011" y="1690688"/>
            <a:ext cx="7675490" cy="4314825"/>
          </a:xfrm>
          <a:prstGeom prst="rect">
            <a:avLst/>
          </a:prstGeom>
        </p:spPr>
      </p:pic>
      <p:cxnSp>
        <p:nvCxnSpPr>
          <p:cNvPr id="17" name="Straight Arrow Connector 16">
            <a:extLst>
              <a:ext uri="{FF2B5EF4-FFF2-40B4-BE49-F238E27FC236}">
                <a16:creationId xmlns:a16="http://schemas.microsoft.com/office/drawing/2014/main" id="{77E8BB7C-B3CE-A117-4CE3-A71AE9C63796}"/>
              </a:ext>
            </a:extLst>
          </p:cNvPr>
          <p:cNvCxnSpPr>
            <a:cxnSpLocks/>
          </p:cNvCxnSpPr>
          <p:nvPr/>
        </p:nvCxnSpPr>
        <p:spPr>
          <a:xfrm>
            <a:off x="6407150" y="4152900"/>
            <a:ext cx="1060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F5CF87B-0754-4134-4B05-362DB9225B60}"/>
              </a:ext>
            </a:extLst>
          </p:cNvPr>
          <p:cNvPicPr>
            <a:picLocks noChangeAspect="1"/>
          </p:cNvPicPr>
          <p:nvPr/>
        </p:nvPicPr>
        <p:blipFill>
          <a:blip r:embed="rId5"/>
          <a:stretch>
            <a:fillRect/>
          </a:stretch>
        </p:blipFill>
        <p:spPr>
          <a:xfrm>
            <a:off x="770011" y="4525878"/>
            <a:ext cx="1809750" cy="1372712"/>
          </a:xfrm>
          <a:prstGeom prst="rect">
            <a:avLst/>
          </a:prstGeom>
        </p:spPr>
      </p:pic>
      <p:cxnSp>
        <p:nvCxnSpPr>
          <p:cNvPr id="21" name="Straight Arrow Connector 20">
            <a:extLst>
              <a:ext uri="{FF2B5EF4-FFF2-40B4-BE49-F238E27FC236}">
                <a16:creationId xmlns:a16="http://schemas.microsoft.com/office/drawing/2014/main" id="{7B4ABB4C-9503-7EFF-6EA7-C4A772C03E25}"/>
              </a:ext>
            </a:extLst>
          </p:cNvPr>
          <p:cNvCxnSpPr/>
          <p:nvPr/>
        </p:nvCxnSpPr>
        <p:spPr>
          <a:xfrm>
            <a:off x="1962150" y="3429000"/>
            <a:ext cx="0" cy="996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A5C5892-F95D-3762-4657-3EB301E6BFB0}"/>
              </a:ext>
            </a:extLst>
          </p:cNvPr>
          <p:cNvPicPr>
            <a:picLocks noChangeAspect="1"/>
          </p:cNvPicPr>
          <p:nvPr/>
        </p:nvPicPr>
        <p:blipFill>
          <a:blip r:embed="rId6"/>
          <a:stretch>
            <a:fillRect/>
          </a:stretch>
        </p:blipFill>
        <p:spPr>
          <a:xfrm>
            <a:off x="7651424" y="4207380"/>
            <a:ext cx="3770565" cy="1808163"/>
          </a:xfrm>
          <a:prstGeom prst="rect">
            <a:avLst/>
          </a:prstGeom>
        </p:spPr>
      </p:pic>
      <p:cxnSp>
        <p:nvCxnSpPr>
          <p:cNvPr id="25" name="Straight Arrow Connector 24">
            <a:extLst>
              <a:ext uri="{FF2B5EF4-FFF2-40B4-BE49-F238E27FC236}">
                <a16:creationId xmlns:a16="http://schemas.microsoft.com/office/drawing/2014/main" id="{10F9CDE2-4F31-217C-9C7A-B7015514DA66}"/>
              </a:ext>
            </a:extLst>
          </p:cNvPr>
          <p:cNvCxnSpPr/>
          <p:nvPr/>
        </p:nvCxnSpPr>
        <p:spPr>
          <a:xfrm flipV="1">
            <a:off x="10744200" y="3927475"/>
            <a:ext cx="0" cy="87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9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Sites</a:t>
            </a:r>
          </a:p>
        </p:txBody>
      </p:sp>
      <p:pic>
        <p:nvPicPr>
          <p:cNvPr id="10" name="Picture 9">
            <a:extLst>
              <a:ext uri="{FF2B5EF4-FFF2-40B4-BE49-F238E27FC236}">
                <a16:creationId xmlns:a16="http://schemas.microsoft.com/office/drawing/2014/main" id="{DD16A707-EA79-6359-11B3-E96AFD10A36F}"/>
              </a:ext>
            </a:extLst>
          </p:cNvPr>
          <p:cNvPicPr>
            <a:picLocks noChangeAspect="1"/>
          </p:cNvPicPr>
          <p:nvPr/>
        </p:nvPicPr>
        <p:blipFill>
          <a:blip r:embed="rId2"/>
          <a:stretch>
            <a:fillRect/>
          </a:stretch>
        </p:blipFill>
        <p:spPr>
          <a:xfrm>
            <a:off x="770011" y="1309139"/>
            <a:ext cx="6745574" cy="2693236"/>
          </a:xfrm>
          <a:prstGeom prst="rect">
            <a:avLst/>
          </a:prstGeom>
          <a:effectLst>
            <a:softEdge rad="101600"/>
          </a:effectLst>
        </p:spPr>
      </p:pic>
      <p:pic>
        <p:nvPicPr>
          <p:cNvPr id="12" name="Picture 11">
            <a:extLst>
              <a:ext uri="{FF2B5EF4-FFF2-40B4-BE49-F238E27FC236}">
                <a16:creationId xmlns:a16="http://schemas.microsoft.com/office/drawing/2014/main" id="{2FCADFF0-24AF-5EF0-7EEF-8080D34EAF43}"/>
              </a:ext>
            </a:extLst>
          </p:cNvPr>
          <p:cNvPicPr>
            <a:picLocks noChangeAspect="1"/>
          </p:cNvPicPr>
          <p:nvPr/>
        </p:nvPicPr>
        <p:blipFill>
          <a:blip r:embed="rId3"/>
          <a:stretch>
            <a:fillRect/>
          </a:stretch>
        </p:blipFill>
        <p:spPr>
          <a:xfrm>
            <a:off x="7515585" y="1309140"/>
            <a:ext cx="3942387" cy="2693236"/>
          </a:xfrm>
          <a:prstGeom prst="rect">
            <a:avLst/>
          </a:prstGeom>
          <a:effectLst>
            <a:softEdge rad="76200"/>
          </a:effectLst>
        </p:spPr>
      </p:pic>
      <p:pic>
        <p:nvPicPr>
          <p:cNvPr id="14" name="Picture 13">
            <a:extLst>
              <a:ext uri="{FF2B5EF4-FFF2-40B4-BE49-F238E27FC236}">
                <a16:creationId xmlns:a16="http://schemas.microsoft.com/office/drawing/2014/main" id="{19D91206-A4DB-43DB-C2DC-18E759398A69}"/>
              </a:ext>
            </a:extLst>
          </p:cNvPr>
          <p:cNvPicPr>
            <a:picLocks noChangeAspect="1"/>
          </p:cNvPicPr>
          <p:nvPr/>
        </p:nvPicPr>
        <p:blipFill>
          <a:blip r:embed="rId4"/>
          <a:stretch>
            <a:fillRect/>
          </a:stretch>
        </p:blipFill>
        <p:spPr>
          <a:xfrm>
            <a:off x="734028" y="3969610"/>
            <a:ext cx="3909399" cy="2453853"/>
          </a:xfrm>
          <a:prstGeom prst="rect">
            <a:avLst/>
          </a:prstGeom>
          <a:effectLst>
            <a:softEdge rad="127000"/>
          </a:effectLst>
        </p:spPr>
      </p:pic>
      <p:sp>
        <p:nvSpPr>
          <p:cNvPr id="15" name="TextBox 14">
            <a:extLst>
              <a:ext uri="{FF2B5EF4-FFF2-40B4-BE49-F238E27FC236}">
                <a16:creationId xmlns:a16="http://schemas.microsoft.com/office/drawing/2014/main" id="{1D96BF91-AF4C-69C5-3153-96A049DE26D4}"/>
              </a:ext>
            </a:extLst>
          </p:cNvPr>
          <p:cNvSpPr txBox="1"/>
          <p:nvPr/>
        </p:nvSpPr>
        <p:spPr>
          <a:xfrm>
            <a:off x="1109272" y="3429000"/>
            <a:ext cx="1663908" cy="369332"/>
          </a:xfrm>
          <a:prstGeom prst="rect">
            <a:avLst/>
          </a:prstGeom>
          <a:noFill/>
        </p:spPr>
        <p:txBody>
          <a:bodyPr wrap="square" rtlCol="0">
            <a:spAutoFit/>
          </a:bodyPr>
          <a:lstStyle/>
          <a:p>
            <a:r>
              <a:rPr lang="en-ZA" dirty="0"/>
              <a:t>Figure 1</a:t>
            </a:r>
          </a:p>
        </p:txBody>
      </p:sp>
      <p:sp>
        <p:nvSpPr>
          <p:cNvPr id="16" name="TextBox 15">
            <a:extLst>
              <a:ext uri="{FF2B5EF4-FFF2-40B4-BE49-F238E27FC236}">
                <a16:creationId xmlns:a16="http://schemas.microsoft.com/office/drawing/2014/main" id="{EE19A08E-B083-D70E-9208-D85E77961B7D}"/>
              </a:ext>
            </a:extLst>
          </p:cNvPr>
          <p:cNvSpPr txBox="1"/>
          <p:nvPr/>
        </p:nvSpPr>
        <p:spPr>
          <a:xfrm>
            <a:off x="7667985" y="3396734"/>
            <a:ext cx="1663908" cy="369332"/>
          </a:xfrm>
          <a:prstGeom prst="rect">
            <a:avLst/>
          </a:prstGeom>
          <a:noFill/>
        </p:spPr>
        <p:txBody>
          <a:bodyPr wrap="square" rtlCol="0">
            <a:spAutoFit/>
          </a:bodyPr>
          <a:lstStyle/>
          <a:p>
            <a:r>
              <a:rPr lang="en-ZA" dirty="0"/>
              <a:t>Figure 2</a:t>
            </a:r>
          </a:p>
        </p:txBody>
      </p:sp>
      <p:sp>
        <p:nvSpPr>
          <p:cNvPr id="17" name="TextBox 16">
            <a:extLst>
              <a:ext uri="{FF2B5EF4-FFF2-40B4-BE49-F238E27FC236}">
                <a16:creationId xmlns:a16="http://schemas.microsoft.com/office/drawing/2014/main" id="{7E3BA141-F28E-EB6D-657A-C769F3609C23}"/>
              </a:ext>
            </a:extLst>
          </p:cNvPr>
          <p:cNvSpPr txBox="1"/>
          <p:nvPr/>
        </p:nvSpPr>
        <p:spPr>
          <a:xfrm>
            <a:off x="1024819" y="5950018"/>
            <a:ext cx="1663908" cy="369332"/>
          </a:xfrm>
          <a:prstGeom prst="rect">
            <a:avLst/>
          </a:prstGeom>
          <a:noFill/>
        </p:spPr>
        <p:txBody>
          <a:bodyPr wrap="square" rtlCol="0">
            <a:spAutoFit/>
          </a:bodyPr>
          <a:lstStyle/>
          <a:p>
            <a:r>
              <a:rPr lang="en-ZA" dirty="0"/>
              <a:t>Figure 3</a:t>
            </a:r>
          </a:p>
        </p:txBody>
      </p:sp>
      <p:sp>
        <p:nvSpPr>
          <p:cNvPr id="18" name="TextBox 17">
            <a:extLst>
              <a:ext uri="{FF2B5EF4-FFF2-40B4-BE49-F238E27FC236}">
                <a16:creationId xmlns:a16="http://schemas.microsoft.com/office/drawing/2014/main" id="{DA7F5F18-B25C-07C1-DCC1-D47A504FB278}"/>
              </a:ext>
            </a:extLst>
          </p:cNvPr>
          <p:cNvSpPr txBox="1"/>
          <p:nvPr/>
        </p:nvSpPr>
        <p:spPr>
          <a:xfrm>
            <a:off x="5036695" y="4467069"/>
            <a:ext cx="6248916" cy="2308324"/>
          </a:xfrm>
          <a:prstGeom prst="rect">
            <a:avLst/>
          </a:prstGeom>
          <a:noFill/>
        </p:spPr>
        <p:txBody>
          <a:bodyPr wrap="square" rtlCol="0">
            <a:spAutoFit/>
          </a:bodyPr>
          <a:lstStyle/>
          <a:p>
            <a:r>
              <a:rPr lang="en-ZA" b="1" dirty="0"/>
              <a:t>Figure 1</a:t>
            </a:r>
            <a:r>
              <a:rPr lang="en-ZA" dirty="0"/>
              <a:t>: Florida launch sites KSC LC-39A, CCAFS LC-40, CCAFS SLC-40</a:t>
            </a:r>
          </a:p>
          <a:p>
            <a:endParaRPr lang="en-ZA" dirty="0"/>
          </a:p>
          <a:p>
            <a:r>
              <a:rPr lang="en-ZA" b="1" dirty="0"/>
              <a:t>Figure 2</a:t>
            </a:r>
            <a:r>
              <a:rPr lang="en-ZA" dirty="0"/>
              <a:t>: CCAFS SLC-40 with 7 launches and  3 successful landings</a:t>
            </a:r>
          </a:p>
          <a:p>
            <a:endParaRPr lang="en-ZA" dirty="0"/>
          </a:p>
          <a:p>
            <a:r>
              <a:rPr lang="en-ZA" b="1" dirty="0"/>
              <a:t>Figure 3: </a:t>
            </a:r>
            <a:r>
              <a:rPr lang="en-ZA" dirty="0"/>
              <a:t>California launch site VAFB SLC-4E, 10 launches and 4 successful landings</a:t>
            </a:r>
          </a:p>
        </p:txBody>
      </p:sp>
    </p:spTree>
    <p:extLst>
      <p:ext uri="{BB962C8B-B14F-4D97-AF65-F5344CB8AC3E}">
        <p14:creationId xmlns:p14="http://schemas.microsoft.com/office/powerpoint/2010/main" val="2126979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35EA038B-E804-8657-9104-65AC6E82C442}"/>
              </a:ext>
            </a:extLst>
          </p:cNvPr>
          <p:cNvPicPr>
            <a:picLocks noGrp="1" noChangeAspect="1"/>
          </p:cNvPicPr>
          <p:nvPr>
            <p:ph idx="4294967295"/>
          </p:nvPr>
        </p:nvPicPr>
        <p:blipFill>
          <a:blip r:embed="rId2"/>
          <a:stretch>
            <a:fillRect/>
          </a:stretch>
        </p:blipFill>
        <p:spPr>
          <a:xfrm>
            <a:off x="770011" y="1825625"/>
            <a:ext cx="7098346" cy="2215797"/>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Sites Distances to Landmarks</a:t>
            </a:r>
          </a:p>
        </p:txBody>
      </p:sp>
      <p:pic>
        <p:nvPicPr>
          <p:cNvPr id="7" name="Picture 6">
            <a:extLst>
              <a:ext uri="{FF2B5EF4-FFF2-40B4-BE49-F238E27FC236}">
                <a16:creationId xmlns:a16="http://schemas.microsoft.com/office/drawing/2014/main" id="{3FA25065-7472-17F7-0097-695EC95E1AB1}"/>
              </a:ext>
            </a:extLst>
          </p:cNvPr>
          <p:cNvPicPr>
            <a:picLocks noChangeAspect="1"/>
          </p:cNvPicPr>
          <p:nvPr/>
        </p:nvPicPr>
        <p:blipFill>
          <a:blip r:embed="rId3"/>
          <a:stretch>
            <a:fillRect/>
          </a:stretch>
        </p:blipFill>
        <p:spPr>
          <a:xfrm>
            <a:off x="770011" y="4041422"/>
            <a:ext cx="7098346" cy="2277928"/>
          </a:xfrm>
          <a:prstGeom prst="rect">
            <a:avLst/>
          </a:prstGeom>
        </p:spPr>
      </p:pic>
      <p:sp>
        <p:nvSpPr>
          <p:cNvPr id="12" name="TextBox 11">
            <a:extLst>
              <a:ext uri="{FF2B5EF4-FFF2-40B4-BE49-F238E27FC236}">
                <a16:creationId xmlns:a16="http://schemas.microsoft.com/office/drawing/2014/main" id="{D5270DAB-45A3-DC75-1A5F-E4D102E1F6D0}"/>
              </a:ext>
            </a:extLst>
          </p:cNvPr>
          <p:cNvSpPr txBox="1"/>
          <p:nvPr/>
        </p:nvSpPr>
        <p:spPr>
          <a:xfrm>
            <a:off x="850900" y="3568700"/>
            <a:ext cx="4292600" cy="369332"/>
          </a:xfrm>
          <a:prstGeom prst="rect">
            <a:avLst/>
          </a:prstGeom>
          <a:noFill/>
        </p:spPr>
        <p:txBody>
          <a:bodyPr wrap="square" rtlCol="0">
            <a:spAutoFit/>
          </a:bodyPr>
          <a:lstStyle/>
          <a:p>
            <a:r>
              <a:rPr lang="en-ZA" b="1" dirty="0"/>
              <a:t>Figure 1: </a:t>
            </a:r>
            <a:r>
              <a:rPr lang="en-ZA" dirty="0"/>
              <a:t>California launch site VAFB SLC-4E</a:t>
            </a:r>
          </a:p>
        </p:txBody>
      </p:sp>
      <p:sp>
        <p:nvSpPr>
          <p:cNvPr id="13" name="TextBox 12">
            <a:extLst>
              <a:ext uri="{FF2B5EF4-FFF2-40B4-BE49-F238E27FC236}">
                <a16:creationId xmlns:a16="http://schemas.microsoft.com/office/drawing/2014/main" id="{C8BDF40F-E0B9-AF73-82A0-FD687858A6D2}"/>
              </a:ext>
            </a:extLst>
          </p:cNvPr>
          <p:cNvSpPr txBox="1"/>
          <p:nvPr/>
        </p:nvSpPr>
        <p:spPr>
          <a:xfrm>
            <a:off x="770010" y="5969163"/>
            <a:ext cx="6792839" cy="646331"/>
          </a:xfrm>
          <a:prstGeom prst="rect">
            <a:avLst/>
          </a:prstGeom>
          <a:noFill/>
        </p:spPr>
        <p:txBody>
          <a:bodyPr wrap="square" rtlCol="0">
            <a:spAutoFit/>
          </a:bodyPr>
          <a:lstStyle/>
          <a:p>
            <a:r>
              <a:rPr lang="en-ZA" b="1" dirty="0"/>
              <a:t>Figure 2: </a:t>
            </a:r>
            <a:r>
              <a:rPr lang="en-ZA" dirty="0"/>
              <a:t>Florida launch sites KSC LC-39A, CCAFS LC-40, CCAFS SLC-40</a:t>
            </a:r>
          </a:p>
          <a:p>
            <a:endParaRPr lang="en-ZA" dirty="0"/>
          </a:p>
        </p:txBody>
      </p:sp>
      <p:sp>
        <p:nvSpPr>
          <p:cNvPr id="14" name="TextBox 13">
            <a:extLst>
              <a:ext uri="{FF2B5EF4-FFF2-40B4-BE49-F238E27FC236}">
                <a16:creationId xmlns:a16="http://schemas.microsoft.com/office/drawing/2014/main" id="{A76C339A-AF47-B322-AB3C-80761EEA45EC}"/>
              </a:ext>
            </a:extLst>
          </p:cNvPr>
          <p:cNvSpPr txBox="1"/>
          <p:nvPr/>
        </p:nvSpPr>
        <p:spPr>
          <a:xfrm>
            <a:off x="7868357" y="3194050"/>
            <a:ext cx="3701343" cy="3139321"/>
          </a:xfrm>
          <a:prstGeom prst="rect">
            <a:avLst/>
          </a:prstGeom>
          <a:noFill/>
        </p:spPr>
        <p:txBody>
          <a:bodyPr wrap="square" rtlCol="0">
            <a:spAutoFit/>
          </a:bodyPr>
          <a:lstStyle/>
          <a:p>
            <a:pPr marL="285750" indent="-285750">
              <a:buFont typeface="Arial" panose="020B0604020202020204" pitchFamily="34" charset="0"/>
              <a:buChar char="•"/>
            </a:pPr>
            <a:r>
              <a:rPr lang="en-ZA" dirty="0"/>
              <a:t>CCAFS sites where grouped into on column above due to the close prolixity to each other</a:t>
            </a:r>
          </a:p>
          <a:p>
            <a:endParaRPr lang="en-ZA" dirty="0"/>
          </a:p>
          <a:p>
            <a:endParaRPr lang="en-ZA" dirty="0"/>
          </a:p>
          <a:p>
            <a:pPr marL="285750" indent="-285750">
              <a:buFont typeface="Arial" panose="020B0604020202020204" pitchFamily="34" charset="0"/>
              <a:buChar char="•"/>
            </a:pPr>
            <a:r>
              <a:rPr lang="en-ZA" dirty="0"/>
              <a:t>All sites are with 1km from the coast line</a:t>
            </a:r>
          </a:p>
          <a:p>
            <a:endParaRPr lang="en-ZA" dirty="0"/>
          </a:p>
          <a:p>
            <a:pPr marL="285750" indent="-285750">
              <a:buFont typeface="Arial" panose="020B0604020202020204" pitchFamily="34" charset="0"/>
              <a:buChar char="•"/>
            </a:pPr>
            <a:r>
              <a:rPr lang="en-ZA" dirty="0"/>
              <a:t>Varying distances from the rail-road and greater than 10km from highways</a:t>
            </a:r>
          </a:p>
        </p:txBody>
      </p:sp>
      <p:pic>
        <p:nvPicPr>
          <p:cNvPr id="16" name="Picture 15">
            <a:extLst>
              <a:ext uri="{FF2B5EF4-FFF2-40B4-BE49-F238E27FC236}">
                <a16:creationId xmlns:a16="http://schemas.microsoft.com/office/drawing/2014/main" id="{986A03D6-54C3-E78B-410A-E138363664F1}"/>
              </a:ext>
            </a:extLst>
          </p:cNvPr>
          <p:cNvPicPr>
            <a:picLocks noChangeAspect="1"/>
          </p:cNvPicPr>
          <p:nvPr/>
        </p:nvPicPr>
        <p:blipFill>
          <a:blip r:embed="rId4"/>
          <a:stretch>
            <a:fillRect/>
          </a:stretch>
        </p:blipFill>
        <p:spPr>
          <a:xfrm>
            <a:off x="7957685" y="1797955"/>
            <a:ext cx="3408815" cy="1097645"/>
          </a:xfrm>
          <a:prstGeom prst="rect">
            <a:avLst/>
          </a:prstGeom>
        </p:spPr>
      </p:pic>
    </p:spTree>
    <p:extLst>
      <p:ext uri="{BB962C8B-B14F-4D97-AF65-F5344CB8AC3E}">
        <p14:creationId xmlns:p14="http://schemas.microsoft.com/office/powerpoint/2010/main" val="698416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AE98472B-13F5-40C1-7E81-46E59B35596F}"/>
              </a:ext>
            </a:extLst>
          </p:cNvPr>
          <p:cNvPicPr>
            <a:picLocks noGrp="1" noChangeAspect="1"/>
          </p:cNvPicPr>
          <p:nvPr>
            <p:ph idx="4294967295"/>
          </p:nvPr>
        </p:nvPicPr>
        <p:blipFill>
          <a:blip r:embed="rId3"/>
          <a:stretch>
            <a:fillRect/>
          </a:stretch>
        </p:blipFill>
        <p:spPr>
          <a:xfrm>
            <a:off x="770011" y="1825625"/>
            <a:ext cx="8091767"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 of Proportional Launch Site Success</a:t>
            </a:r>
          </a:p>
        </p:txBody>
      </p:sp>
      <p:sp>
        <p:nvSpPr>
          <p:cNvPr id="6" name="TextBox 5">
            <a:extLst>
              <a:ext uri="{FF2B5EF4-FFF2-40B4-BE49-F238E27FC236}">
                <a16:creationId xmlns:a16="http://schemas.microsoft.com/office/drawing/2014/main" id="{D37512EE-08A1-8AB2-AABA-D475465FDED8}"/>
              </a:ext>
            </a:extLst>
          </p:cNvPr>
          <p:cNvSpPr txBox="1"/>
          <p:nvPr/>
        </p:nvSpPr>
        <p:spPr>
          <a:xfrm>
            <a:off x="8974667" y="1825625"/>
            <a:ext cx="2483305" cy="2308324"/>
          </a:xfrm>
          <a:prstGeom prst="rect">
            <a:avLst/>
          </a:prstGeom>
          <a:noFill/>
        </p:spPr>
        <p:txBody>
          <a:bodyPr wrap="square" rtlCol="0">
            <a:spAutoFit/>
          </a:bodyPr>
          <a:lstStyle/>
          <a:p>
            <a:pPr marL="285750" indent="-285750">
              <a:buFont typeface="Arial" panose="020B0604020202020204" pitchFamily="34" charset="0"/>
              <a:buChar char="•"/>
            </a:pPr>
            <a:r>
              <a:rPr lang="en-ZA" dirty="0"/>
              <a:t>KSC LC 39A had the highest proportion of successful launches of 41,7%</a:t>
            </a:r>
          </a:p>
          <a:p>
            <a:endParaRPr lang="en-ZA" dirty="0"/>
          </a:p>
          <a:p>
            <a:pPr marL="285750" indent="-285750">
              <a:buFont typeface="Arial" panose="020B0604020202020204" pitchFamily="34" charset="0"/>
              <a:buChar char="•"/>
            </a:pPr>
            <a:r>
              <a:rPr lang="en-ZA" dirty="0"/>
              <a:t>Followed by CCAFS LC-40 with 29,2% successful launches</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B2162DD2-562B-C828-4337-5CBFD3D6875B}"/>
              </a:ext>
            </a:extLst>
          </p:cNvPr>
          <p:cNvPicPr>
            <a:picLocks noGrp="1" noChangeAspect="1"/>
          </p:cNvPicPr>
          <p:nvPr>
            <p:ph idx="4294967295"/>
          </p:nvPr>
        </p:nvPicPr>
        <p:blipFill>
          <a:blip r:embed="rId3"/>
          <a:stretch>
            <a:fillRect/>
          </a:stretch>
        </p:blipFill>
        <p:spPr>
          <a:xfrm>
            <a:off x="734027" y="1825625"/>
            <a:ext cx="8150329" cy="435133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 39A Pie Chart of Proportional Launch Site Success</a:t>
            </a:r>
          </a:p>
        </p:txBody>
      </p:sp>
      <p:sp>
        <p:nvSpPr>
          <p:cNvPr id="6" name="TextBox 5">
            <a:extLst>
              <a:ext uri="{FF2B5EF4-FFF2-40B4-BE49-F238E27FC236}">
                <a16:creationId xmlns:a16="http://schemas.microsoft.com/office/drawing/2014/main" id="{6C92674A-3A9E-9C51-32C4-6BDFB01F8554}"/>
              </a:ext>
            </a:extLst>
          </p:cNvPr>
          <p:cNvSpPr txBox="1"/>
          <p:nvPr/>
        </p:nvSpPr>
        <p:spPr>
          <a:xfrm>
            <a:off x="8985956" y="2156178"/>
            <a:ext cx="2472016" cy="2585323"/>
          </a:xfrm>
          <a:prstGeom prst="rect">
            <a:avLst/>
          </a:prstGeom>
          <a:noFill/>
        </p:spPr>
        <p:txBody>
          <a:bodyPr wrap="square" rtlCol="0">
            <a:spAutoFit/>
          </a:bodyPr>
          <a:lstStyle/>
          <a:p>
            <a:pPr marL="285750" indent="-285750">
              <a:buFont typeface="Arial" panose="020B0604020202020204" pitchFamily="34" charset="0"/>
              <a:buChar char="•"/>
            </a:pPr>
            <a:r>
              <a:rPr lang="en-ZA" dirty="0"/>
              <a:t>This launch site had the furthest distance (3,9km) from the coast line compared to the other sites which could have attributed to its successful landing percentage</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60500"/>
            <a:ext cx="9719464" cy="44259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gn="just"/>
            <a:r>
              <a:rPr lang="en-US" sz="1600" b="0" i="0" dirty="0">
                <a:solidFill>
                  <a:srgbClr val="1F1F1F"/>
                </a:solidFill>
                <a:effectLst/>
                <a:latin typeface="Source Sans Pro" panose="020B0503030403020204" pitchFamily="34" charset="0"/>
                <a:ea typeface="Source Sans Pro" panose="020B0503030403020204" pitchFamily="34" charset="0"/>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a:t>
            </a:r>
          </a:p>
          <a:p>
            <a:pPr lvl="1"/>
            <a:endParaRPr lang="en-US" sz="1600" dirty="0">
              <a:solidFill>
                <a:srgbClr val="1F1F1F"/>
              </a:solidFill>
              <a:latin typeface="Source Sans Pro" panose="020B0503030403020204" pitchFamily="34" charset="0"/>
              <a:ea typeface="Source Sans Pro" panose="020B0503030403020204" pitchFamily="34" charset="0"/>
            </a:endParaRPr>
          </a:p>
          <a:p>
            <a:pPr lvl="1"/>
            <a:endParaRPr lang="en-US" sz="1600" dirty="0">
              <a:solidFill>
                <a:srgbClr val="1F1F1F"/>
              </a:solidFill>
              <a:latin typeface="Source Sans Pro" panose="020B0503030403020204" pitchFamily="34" charset="0"/>
              <a:ea typeface="Source Sans Pro" panose="020B0503030403020204" pitchFamily="34" charset="0"/>
            </a:endParaRPr>
          </a:p>
          <a:p>
            <a:pPr lvl="1"/>
            <a:endParaRPr lang="en-US" sz="1600" dirty="0">
              <a:solidFill>
                <a:schemeClr val="accent3">
                  <a:lumMod val="25000"/>
                </a:schemeClr>
              </a:solidFill>
              <a:latin typeface="Source Sans Pro" panose="020B0503030403020204" pitchFamily="34" charset="0"/>
              <a:ea typeface="Source Sans Pro" panose="020B0503030403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r>
              <a:rPr lang="en-US" sz="1600" b="0" i="0" dirty="0">
                <a:solidFill>
                  <a:srgbClr val="1F1F1F"/>
                </a:solidFill>
                <a:effectLst/>
                <a:latin typeface="Source Sans Pro" panose="020B0604020202020204" pitchFamily="34" charset="0"/>
              </a:rPr>
              <a:t>Determine if the first stage of Falcon 9 will land.</a:t>
            </a:r>
          </a:p>
          <a:p>
            <a:pPr lvl="1"/>
            <a:r>
              <a:rPr lang="en-US" sz="1600" dirty="0">
                <a:solidFill>
                  <a:srgbClr val="1F1F1F"/>
                </a:solidFill>
                <a:latin typeface="Source Sans Pro" panose="020B0503030403020204" pitchFamily="34" charset="0"/>
              </a:rPr>
              <a:t>D</a:t>
            </a:r>
            <a:r>
              <a:rPr lang="en-US" sz="1600" b="0" i="0" dirty="0">
                <a:solidFill>
                  <a:srgbClr val="1F1F1F"/>
                </a:solidFill>
                <a:effectLst/>
                <a:latin typeface="Source Sans Pro" panose="020B0503030403020204" pitchFamily="34" charset="0"/>
              </a:rPr>
              <a:t>etermine if there are existing  variables that affect landing success rate.</a:t>
            </a:r>
          </a:p>
          <a:p>
            <a:pPr lvl="1"/>
            <a:endParaRPr lang="en-US" sz="1600" b="0" i="0" dirty="0">
              <a:solidFill>
                <a:srgbClr val="333333"/>
              </a:solidFill>
              <a:effectLst/>
              <a:latin typeface="OpenSans"/>
            </a:endParaRPr>
          </a:p>
          <a:p>
            <a:pPr lvl="1"/>
            <a:endParaRPr lang="en-US" sz="2000" b="0" i="0" dirty="0">
              <a:solidFill>
                <a:srgbClr val="333333"/>
              </a:solidFill>
              <a:effectLst/>
              <a:latin typeface="OpenSans"/>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48D643FC-BFC4-9730-5F07-E712DB2F0950}"/>
              </a:ext>
            </a:extLst>
          </p:cNvPr>
          <p:cNvPicPr>
            <a:picLocks noGrp="1" noChangeAspect="1"/>
          </p:cNvPicPr>
          <p:nvPr>
            <p:ph idx="4294967295"/>
          </p:nvPr>
        </p:nvPicPr>
        <p:blipFill>
          <a:blip r:embed="rId3"/>
          <a:stretch>
            <a:fillRect/>
          </a:stretch>
        </p:blipFill>
        <p:spPr>
          <a:xfrm>
            <a:off x="820811" y="1289049"/>
            <a:ext cx="5351389" cy="3605213"/>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Scatter Plot with Payload Range Selector</a:t>
            </a:r>
          </a:p>
        </p:txBody>
      </p:sp>
      <p:pic>
        <p:nvPicPr>
          <p:cNvPr id="7" name="Picture 6">
            <a:extLst>
              <a:ext uri="{FF2B5EF4-FFF2-40B4-BE49-F238E27FC236}">
                <a16:creationId xmlns:a16="http://schemas.microsoft.com/office/drawing/2014/main" id="{C5D6E0BA-3A81-906B-28E4-11F1D22D04CB}"/>
              </a:ext>
            </a:extLst>
          </p:cNvPr>
          <p:cNvPicPr>
            <a:picLocks noChangeAspect="1"/>
          </p:cNvPicPr>
          <p:nvPr/>
        </p:nvPicPr>
        <p:blipFill>
          <a:blip r:embed="rId4"/>
          <a:stretch>
            <a:fillRect/>
          </a:stretch>
        </p:blipFill>
        <p:spPr>
          <a:xfrm>
            <a:off x="6172200" y="1289049"/>
            <a:ext cx="5198989" cy="3605214"/>
          </a:xfrm>
          <a:prstGeom prst="rect">
            <a:avLst/>
          </a:prstGeom>
        </p:spPr>
      </p:pic>
      <p:sp>
        <p:nvSpPr>
          <p:cNvPr id="8" name="TextBox 7">
            <a:extLst>
              <a:ext uri="{FF2B5EF4-FFF2-40B4-BE49-F238E27FC236}">
                <a16:creationId xmlns:a16="http://schemas.microsoft.com/office/drawing/2014/main" id="{93845BE5-749C-7783-12CB-0ABEFB704FB4}"/>
              </a:ext>
            </a:extLst>
          </p:cNvPr>
          <p:cNvSpPr txBox="1"/>
          <p:nvPr/>
        </p:nvSpPr>
        <p:spPr>
          <a:xfrm>
            <a:off x="820811" y="5181600"/>
            <a:ext cx="4609145" cy="369332"/>
          </a:xfrm>
          <a:prstGeom prst="rect">
            <a:avLst/>
          </a:prstGeom>
          <a:noFill/>
        </p:spPr>
        <p:txBody>
          <a:bodyPr wrap="square" rtlCol="0">
            <a:spAutoFit/>
          </a:bodyPr>
          <a:lstStyle/>
          <a:p>
            <a:r>
              <a:rPr lang="en-ZA" dirty="0"/>
              <a:t>0 – 5000kg Payloads</a:t>
            </a:r>
          </a:p>
        </p:txBody>
      </p:sp>
      <p:sp>
        <p:nvSpPr>
          <p:cNvPr id="9" name="TextBox 8">
            <a:extLst>
              <a:ext uri="{FF2B5EF4-FFF2-40B4-BE49-F238E27FC236}">
                <a16:creationId xmlns:a16="http://schemas.microsoft.com/office/drawing/2014/main" id="{2810AF11-CE71-F1E1-36B4-E75335AAA623}"/>
              </a:ext>
            </a:extLst>
          </p:cNvPr>
          <p:cNvSpPr txBox="1"/>
          <p:nvPr/>
        </p:nvSpPr>
        <p:spPr>
          <a:xfrm>
            <a:off x="6369300" y="5149334"/>
            <a:ext cx="4609145" cy="369332"/>
          </a:xfrm>
          <a:prstGeom prst="rect">
            <a:avLst/>
          </a:prstGeom>
          <a:noFill/>
        </p:spPr>
        <p:txBody>
          <a:bodyPr wrap="square" rtlCol="0">
            <a:spAutoFit/>
          </a:bodyPr>
          <a:lstStyle/>
          <a:p>
            <a:r>
              <a:rPr lang="en-ZA" dirty="0"/>
              <a:t>0 – 10000kg Payloads</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R-squared is the mean measure of cv=10 grid search best parameter</a:t>
            </a:r>
          </a:p>
          <a:p>
            <a:pPr>
              <a:lnSpc>
                <a:spcPct val="100000"/>
              </a:lnSpc>
              <a:spcBef>
                <a:spcPts val="1400"/>
              </a:spcBef>
            </a:pPr>
            <a:r>
              <a:rPr lang="en-US" sz="2200" dirty="0">
                <a:solidFill>
                  <a:schemeClr val="accent3">
                    <a:lumMod val="25000"/>
                  </a:schemeClr>
                </a:solidFill>
                <a:latin typeface="Abadi" panose="020B0604020104020204" pitchFamily="34" charset="0"/>
              </a:rPr>
              <a:t>Model accuracy is the r-squared measure of the test data</a:t>
            </a:r>
          </a:p>
          <a:p>
            <a:pPr>
              <a:lnSpc>
                <a:spcPct val="100000"/>
              </a:lnSpc>
              <a:spcBef>
                <a:spcPts val="1400"/>
              </a:spcBef>
            </a:pPr>
            <a:r>
              <a:rPr lang="en-US" sz="2200" dirty="0">
                <a:solidFill>
                  <a:schemeClr val="accent3">
                    <a:lumMod val="25000"/>
                  </a:schemeClr>
                </a:solidFill>
                <a:latin typeface="Abadi" panose="020B0604020104020204" pitchFamily="34" charset="0"/>
              </a:rPr>
              <a:t>KNN model performed the best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6436380-2062-2F9B-2AD7-9B32E1C73081}"/>
              </a:ext>
            </a:extLst>
          </p:cNvPr>
          <p:cNvPicPr>
            <a:picLocks noChangeAspect="1"/>
          </p:cNvPicPr>
          <p:nvPr/>
        </p:nvPicPr>
        <p:blipFill>
          <a:blip r:embed="rId3"/>
          <a:stretch>
            <a:fillRect/>
          </a:stretch>
        </p:blipFill>
        <p:spPr>
          <a:xfrm>
            <a:off x="6136512" y="2082114"/>
            <a:ext cx="5149099" cy="3277286"/>
          </a:xfrm>
          <a:prstGeom prst="rect">
            <a:avLst/>
          </a:prstGeom>
        </p:spPr>
      </p:pic>
      <p:pic>
        <p:nvPicPr>
          <p:cNvPr id="7" name="Picture 6">
            <a:extLst>
              <a:ext uri="{FF2B5EF4-FFF2-40B4-BE49-F238E27FC236}">
                <a16:creationId xmlns:a16="http://schemas.microsoft.com/office/drawing/2014/main" id="{C6E3796A-0EA5-80EF-E8EB-3C255641FFFF}"/>
              </a:ext>
            </a:extLst>
          </p:cNvPr>
          <p:cNvPicPr>
            <a:picLocks noChangeAspect="1"/>
          </p:cNvPicPr>
          <p:nvPr/>
        </p:nvPicPr>
        <p:blipFill>
          <a:blip r:embed="rId4"/>
          <a:stretch>
            <a:fillRect/>
          </a:stretch>
        </p:blipFill>
        <p:spPr>
          <a:xfrm>
            <a:off x="503971" y="4422059"/>
            <a:ext cx="5037257" cy="93734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9230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KNN confusion matrix </a:t>
            </a:r>
          </a:p>
          <a:p>
            <a:pPr>
              <a:lnSpc>
                <a:spcPct val="100000"/>
              </a:lnSpc>
              <a:spcBef>
                <a:spcPts val="1400"/>
              </a:spcBef>
            </a:pPr>
            <a:r>
              <a:rPr lang="en-US" sz="2200" dirty="0">
                <a:solidFill>
                  <a:schemeClr val="accent3">
                    <a:lumMod val="25000"/>
                  </a:schemeClr>
                </a:solidFill>
                <a:latin typeface="Abadi" panose="020B0604020104020204" pitchFamily="34" charset="0"/>
              </a:rPr>
              <a:t>0 false negatives</a:t>
            </a:r>
          </a:p>
          <a:p>
            <a:pPr>
              <a:lnSpc>
                <a:spcPct val="100000"/>
              </a:lnSpc>
              <a:spcBef>
                <a:spcPts val="1400"/>
              </a:spcBef>
            </a:pPr>
            <a:r>
              <a:rPr lang="en-US" sz="2200" dirty="0">
                <a:solidFill>
                  <a:schemeClr val="accent3">
                    <a:lumMod val="25000"/>
                  </a:schemeClr>
                </a:solidFill>
                <a:latin typeface="Abadi" panose="020B0604020104020204" pitchFamily="34" charset="0"/>
              </a:rPr>
              <a:t>2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F482809-51AA-558C-CAE9-BCDF4D1D0DEA}"/>
              </a:ext>
            </a:extLst>
          </p:cNvPr>
          <p:cNvPicPr>
            <a:picLocks noChangeAspect="1"/>
          </p:cNvPicPr>
          <p:nvPr/>
        </p:nvPicPr>
        <p:blipFill>
          <a:blip r:embed="rId3"/>
          <a:stretch>
            <a:fillRect/>
          </a:stretch>
        </p:blipFill>
        <p:spPr>
          <a:xfrm>
            <a:off x="5262318" y="1874385"/>
            <a:ext cx="6023293" cy="41511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 39A had the highest successful landing outcomes, which also had the further coastline of 3,9km’s. Coastal wind and humidity could have a role on landing success. This would require further investigation. </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landings was seen with payloads between 2000 and 6000kg’s.</a:t>
            </a:r>
          </a:p>
          <a:p>
            <a:pPr>
              <a:lnSpc>
                <a:spcPct val="100000"/>
              </a:lnSpc>
              <a:spcBef>
                <a:spcPts val="1400"/>
              </a:spcBef>
            </a:pPr>
            <a:r>
              <a:rPr lang="en-ZA" sz="2200" dirty="0">
                <a:solidFill>
                  <a:schemeClr val="accent3">
                    <a:lumMod val="25000"/>
                  </a:schemeClr>
                </a:solidFill>
                <a:latin typeface="Abadi" panose="020B0604020104020204" pitchFamily="34" charset="0"/>
              </a:rPr>
              <a:t>Orbits L</a:t>
            </a:r>
            <a:r>
              <a:rPr lang="en-US" sz="2200" dirty="0">
                <a:solidFill>
                  <a:schemeClr val="accent3">
                    <a:lumMod val="25000"/>
                  </a:schemeClr>
                </a:solidFill>
                <a:latin typeface="Abadi" panose="020B0604020104020204" pitchFamily="34" charset="0"/>
              </a:rPr>
              <a:t>EO, ISS, PO showed an increase in success rate after 20 flights, and SSO had a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Launches after 2013 had a greater probability of landing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KNN algorithm produced the most accurate predictions.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Web scraped data from the Wikipedia page: </a:t>
            </a:r>
            <a:r>
              <a:rPr lang="en-US" sz="7600" dirty="0">
                <a:solidFill>
                  <a:schemeClr val="bg2">
                    <a:lumMod val="50000"/>
                  </a:schemeClr>
                </a:solidFill>
                <a:latin typeface="Abadi"/>
                <a:hlinkClick r:id="rId4"/>
              </a:rPr>
              <a:t>List of Falcon 9 and Falcon Heavy launches</a:t>
            </a:r>
            <a:r>
              <a:rPr lang="en-US" sz="7600" dirty="0">
                <a:solidFill>
                  <a:schemeClr val="bg2">
                    <a:lumMod val="50000"/>
                  </a:schemeClr>
                </a:solidFill>
                <a:latin typeface="Abadi"/>
              </a:rPr>
              <a:t> using Requests and Beautiful Soup library</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cleaned in a Pandas data frame using python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Models were built with Scikit-learn using the iterative process of grid search</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web scrapped and entered into a data frame</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requests library in python a request was made to the Wikipedia server, data was recorded and stored in static-</a:t>
            </a:r>
            <a:r>
              <a:rPr lang="en-US" sz="1800" dirty="0" err="1">
                <a:solidFill>
                  <a:schemeClr val="accent3">
                    <a:lumMod val="25000"/>
                  </a:schemeClr>
                </a:solidFill>
                <a:latin typeface="Abadi" panose="020B0604020104020204" pitchFamily="34" charset="0"/>
              </a:rPr>
              <a:t>url</a:t>
            </a:r>
            <a:r>
              <a:rPr lang="en-US" sz="1800" dirty="0">
                <a:solidFill>
                  <a:schemeClr val="accent3">
                    <a:lumMod val="25000"/>
                  </a:schemeClr>
                </a:solidFill>
                <a:latin typeface="Abadi" panose="020B0604020104020204" pitchFamily="34" charset="0"/>
              </a:rPr>
              <a:t> format, using the </a:t>
            </a:r>
            <a:r>
              <a:rPr lang="en-ZA" sz="1400" dirty="0">
                <a:solidFill>
                  <a:srgbClr val="000000"/>
                </a:solidFill>
                <a:latin typeface="Courier New" panose="02070309020205020404" pitchFamily="49" charset="0"/>
              </a:rPr>
              <a:t>‘</a:t>
            </a:r>
            <a:r>
              <a:rPr lang="en-ZA" sz="1800" b="0" dirty="0" err="1">
                <a:solidFill>
                  <a:srgbClr val="000000"/>
                </a:solidFill>
                <a:effectLst/>
                <a:latin typeface="Courier New" panose="02070309020205020404" pitchFamily="49" charset="0"/>
              </a:rPr>
              <a:t>static_url</a:t>
            </a:r>
            <a:r>
              <a:rPr lang="en-ZA" sz="1400" dirty="0">
                <a:solidFill>
                  <a:srgbClr val="000000"/>
                </a:solidFill>
                <a:latin typeface="Courier New" panose="02070309020205020404" pitchFamily="49" charset="0"/>
              </a:rPr>
              <a:t>’ </a:t>
            </a:r>
            <a:r>
              <a:rPr lang="en-ZA" sz="1800" dirty="0">
                <a:solidFill>
                  <a:schemeClr val="accent3">
                    <a:lumMod val="25000"/>
                  </a:schemeClr>
                </a:solidFill>
                <a:latin typeface="Abadi" panose="020B0604020104020204" pitchFamily="34" charset="0"/>
              </a:rPr>
              <a:t>decorator.</a:t>
            </a:r>
            <a:endParaRPr lang="en-ZA" sz="1800" b="0" dirty="0">
              <a:solidFill>
                <a:srgbClr val="000000"/>
              </a:solidFill>
              <a:effectLst/>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 beautifulsoup object was created using the ‘</a:t>
            </a:r>
            <a:r>
              <a:rPr lang="en-ZA" sz="1800" b="0" dirty="0" err="1">
                <a:effectLst/>
                <a:latin typeface="Courier New" panose="02070309020205020404" pitchFamily="49" charset="0"/>
              </a:rPr>
              <a:t>html.parser</a:t>
            </a:r>
            <a:r>
              <a:rPr lang="en-ZA" sz="1800" b="0" dirty="0">
                <a:effectLst/>
                <a:latin typeface="Courier New" panose="02070309020205020404" pitchFamily="49" charset="0"/>
              </a:rPr>
              <a:t>’</a:t>
            </a:r>
            <a:r>
              <a:rPr lang="en-ZA" sz="1400" dirty="0">
                <a:solidFill>
                  <a:srgbClr val="000000"/>
                </a:solidFill>
                <a:latin typeface="Courier New" panose="02070309020205020404" pitchFamily="49" charset="0"/>
              </a:rPr>
              <a:t> </a:t>
            </a:r>
            <a:r>
              <a:rPr lang="en-US" sz="1800" dirty="0">
                <a:solidFill>
                  <a:schemeClr val="accent3">
                    <a:lumMod val="25000"/>
                  </a:schemeClr>
                </a:solidFill>
                <a:latin typeface="Abadi" panose="020B0604020104020204" pitchFamily="34" charset="0"/>
              </a:rPr>
              <a:t>decorator.</a:t>
            </a:r>
          </a:p>
          <a:p>
            <a:pPr lvl="1">
              <a:lnSpc>
                <a:spcPct val="100000"/>
              </a:lnSpc>
              <a:spcBef>
                <a:spcPts val="1400"/>
              </a:spcBef>
            </a:pPr>
            <a:r>
              <a:rPr lang="en-US" sz="1800" dirty="0">
                <a:solidFill>
                  <a:srgbClr val="212121"/>
                </a:solidFill>
                <a:latin typeface="Abadi" panose="020B0604020104020204" pitchFamily="34" charset="0"/>
              </a:rPr>
              <a:t>A</a:t>
            </a:r>
            <a:r>
              <a:rPr lang="en-US" sz="1800" b="0" i="0" dirty="0">
                <a:solidFill>
                  <a:srgbClr val="212121"/>
                </a:solidFill>
                <a:effectLst/>
                <a:latin typeface="Abadi" panose="020B0604020104020204" pitchFamily="34" charset="0"/>
              </a:rPr>
              <a:t>n empty dictionary assigned with keys from the extracted column names</a:t>
            </a:r>
            <a:r>
              <a:rPr lang="en-US" sz="1800" dirty="0">
                <a:solidFill>
                  <a:schemeClr val="accent3">
                    <a:lumMod val="25000"/>
                  </a:schemeClr>
                </a:solidFill>
                <a:latin typeface="Abadi" panose="020B0604020104020204" pitchFamily="34" charset="0"/>
              </a:rPr>
              <a:t> from the beautifulsoup object.</a:t>
            </a:r>
          </a:p>
          <a:p>
            <a:pPr lvl="1">
              <a:lnSpc>
                <a:spcPct val="100000"/>
              </a:lnSpc>
              <a:spcBef>
                <a:spcPts val="1400"/>
              </a:spcBef>
            </a:pPr>
            <a:r>
              <a:rPr lang="en-US" sz="1800" dirty="0">
                <a:solidFill>
                  <a:schemeClr val="accent3">
                    <a:lumMod val="25000"/>
                  </a:schemeClr>
                </a:solidFill>
                <a:latin typeface="Abadi" panose="020B0604020104020204" pitchFamily="34" charset="0"/>
              </a:rPr>
              <a:t>A predefined function was created to extract and assign the table contents from the beautifulsoup object into a dictionary object. </a:t>
            </a:r>
          </a:p>
          <a:p>
            <a:pPr lvl="1">
              <a:lnSpc>
                <a:spcPct val="100000"/>
              </a:lnSpc>
              <a:spcBef>
                <a:spcPts val="1400"/>
              </a:spcBef>
            </a:pPr>
            <a:r>
              <a:rPr lang="en-US" sz="1800" dirty="0">
                <a:solidFill>
                  <a:schemeClr val="accent3">
                    <a:lumMod val="25000"/>
                  </a:schemeClr>
                </a:solidFill>
                <a:latin typeface="Abadi" panose="020B0604020104020204" pitchFamily="34" charset="0"/>
              </a:rPr>
              <a:t>A predefined function  was created to extract the dictionary values and assign them into a data 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latin typeface="Abadi"/>
              </a:rPr>
              <a:t>Web scraped data from the Wikipedia page: </a:t>
            </a:r>
            <a:r>
              <a:rPr lang="en-US" sz="2200" dirty="0">
                <a:solidFill>
                  <a:srgbClr val="1C7DDB"/>
                </a:solidFill>
                <a:latin typeface="Abadi"/>
                <a:hlinkClick r:id="rId3">
                  <a:extLst>
                    <a:ext uri="{A12FA001-AC4F-418D-AE19-62706E023703}">
                      <ahyp:hlinkClr xmlns:ahyp="http://schemas.microsoft.com/office/drawing/2018/hyperlinkcolor" val="tx"/>
                    </a:ext>
                  </a:extLst>
                </a:hlinkClick>
              </a:rPr>
              <a:t>List of Falcon 9 and Falcon Heavy launches</a:t>
            </a:r>
            <a:r>
              <a:rPr lang="en-US" sz="2200" dirty="0">
                <a:solidFill>
                  <a:srgbClr val="1C7DDB"/>
                </a:solidFill>
                <a:latin typeface="Abadi"/>
              </a:rPr>
              <a:t> </a:t>
            </a:r>
            <a:r>
              <a:rPr lang="en-US" sz="2200" dirty="0">
                <a:latin typeface="Abadi"/>
              </a:rPr>
              <a:t>using Requests and Beautiful Soup library</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Coursera/blob/main/</a:t>
            </a:r>
            <a:r>
              <a:rPr lang="en-US" sz="2200" dirty="0" err="1">
                <a:solidFill>
                  <a:schemeClr val="accent3">
                    <a:lumMod val="25000"/>
                  </a:schemeClr>
                </a:solidFill>
                <a:latin typeface="Abadi" panose="020B0604020104020204" pitchFamily="34" charset="0"/>
                <a:hlinkClick r:id="rId4"/>
              </a:rPr>
              <a:t>Webscraping_SpaceX.ipynb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8B01A5A5-1CFF-E01C-1EB0-7281C377631A}"/>
              </a:ext>
            </a:extLst>
          </p:cNvPr>
          <p:cNvPicPr>
            <a:picLocks noChangeAspect="1"/>
          </p:cNvPicPr>
          <p:nvPr/>
        </p:nvPicPr>
        <p:blipFill>
          <a:blip r:embed="rId5"/>
          <a:stretch>
            <a:fillRect/>
          </a:stretch>
        </p:blipFill>
        <p:spPr>
          <a:xfrm>
            <a:off x="5910262" y="1801989"/>
            <a:ext cx="5461000" cy="4197174"/>
          </a:xfrm>
          <a:prstGeom prst="rect">
            <a:avLst/>
          </a:prstGeom>
          <a:noFill/>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was applied to find patterns in the data</a:t>
            </a:r>
          </a:p>
          <a:p>
            <a:r>
              <a:rPr lang="en-US" sz="2200" dirty="0">
                <a:solidFill>
                  <a:schemeClr val="accent3">
                    <a:lumMod val="25000"/>
                  </a:schemeClr>
                </a:solidFill>
                <a:latin typeface="Abadi" panose="020B0604020104020204" pitchFamily="34" charset="0"/>
              </a:rPr>
              <a:t>Pandas data frame was used for ease of functionality</a:t>
            </a:r>
          </a:p>
          <a:p>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 </a:t>
            </a:r>
          </a:p>
          <a:p>
            <a:endParaRPr lang="en-US" dirty="0"/>
          </a:p>
          <a:p>
            <a:r>
              <a:rPr lang="en-US" sz="2200" dirty="0">
                <a:latin typeface="Abadi" panose="020B0604020104020204" pitchFamily="34" charset="0"/>
              </a:rPr>
              <a:t>Launch sites were identified</a:t>
            </a:r>
            <a:endParaRPr lang="en-US" dirty="0"/>
          </a:p>
          <a:p>
            <a:r>
              <a:rPr lang="en-US" sz="2200" dirty="0">
                <a:latin typeface="Abadi" panose="020B0604020104020204" pitchFamily="34" charset="0"/>
              </a:rPr>
              <a:t>Landing outcomes were relabeled to success – ‘1’ or not – ‘0’ for model use</a:t>
            </a:r>
          </a:p>
          <a:p>
            <a:r>
              <a:rPr lang="en-US" sz="2200" dirty="0">
                <a:latin typeface="Abadi" panose="020B0604020104020204" pitchFamily="34" charset="0"/>
                <a:hlinkClick r:id="rId3"/>
              </a:rPr>
              <a:t>Coursera/blob/main/</a:t>
            </a:r>
            <a:r>
              <a:rPr lang="en-US" sz="2200" dirty="0" err="1">
                <a:latin typeface="Abadi" panose="020B0604020104020204" pitchFamily="34" charset="0"/>
                <a:hlinkClick r:id="rId3"/>
              </a:rPr>
              <a:t>Data_wrangling_Spacex.ipynb</a:t>
            </a:r>
            <a:endParaRPr lang="en-US" sz="2200" dirty="0">
              <a:latin typeface="Abadi" panose="020B0604020104020204" pitchFamily="34" charset="0"/>
            </a:endParaRPr>
          </a:p>
          <a:p>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72D01E6-43AA-C277-27C7-128C801056AC}"/>
              </a:ext>
            </a:extLst>
          </p:cNvPr>
          <p:cNvPicPr>
            <a:picLocks noChangeAspect="1"/>
          </p:cNvPicPr>
          <p:nvPr/>
        </p:nvPicPr>
        <p:blipFill>
          <a:blip r:embed="rId4"/>
          <a:stretch>
            <a:fillRect/>
          </a:stretch>
        </p:blipFill>
        <p:spPr>
          <a:xfrm>
            <a:off x="833257" y="2844185"/>
            <a:ext cx="4648603" cy="990686"/>
          </a:xfrm>
          <a:prstGeom prst="rect">
            <a:avLst/>
          </a:prstGeom>
        </p:spPr>
      </p:pic>
      <p:pic>
        <p:nvPicPr>
          <p:cNvPr id="7" name="Picture 6">
            <a:extLst>
              <a:ext uri="{FF2B5EF4-FFF2-40B4-BE49-F238E27FC236}">
                <a16:creationId xmlns:a16="http://schemas.microsoft.com/office/drawing/2014/main" id="{405D5AB6-D369-D6C9-AF0C-B21BB61110F8}"/>
              </a:ext>
            </a:extLst>
          </p:cNvPr>
          <p:cNvPicPr>
            <a:picLocks noChangeAspect="1"/>
          </p:cNvPicPr>
          <p:nvPr/>
        </p:nvPicPr>
        <p:blipFill>
          <a:blip r:embed="rId5"/>
          <a:stretch>
            <a:fillRect/>
          </a:stretch>
        </p:blipFill>
        <p:spPr>
          <a:xfrm>
            <a:off x="5659660" y="3058827"/>
            <a:ext cx="5243014" cy="701101"/>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2978</TotalTime>
  <Words>1599</Words>
  <Application>Microsoft Office PowerPoint</Application>
  <PresentationFormat>Widescreen</PresentationFormat>
  <Paragraphs>253</Paragraphs>
  <Slides>45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Abadi</vt:lpstr>
      <vt:lpstr>Arial</vt:lpstr>
      <vt:lpstr>Calibri</vt:lpstr>
      <vt:lpstr>Calibri Light</vt:lpstr>
      <vt:lpstr>Courier New</vt:lpstr>
      <vt:lpstr>IBM Plex Mono SemiBold</vt:lpstr>
      <vt:lpstr>IBM Plex Mono Text</vt:lpstr>
      <vt:lpstr>OpenSans</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Caleb Pillay</cp:lastModifiedBy>
  <cp:revision>198</cp:revision>
  <dcterms:created xsi:type="dcterms:W3CDTF">2021-04-29T18:58:34Z</dcterms:created>
  <dcterms:modified xsi:type="dcterms:W3CDTF">2023-01-16T21:58:49Z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